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C6963"/>
        </a:solidFill>
        <a:effectLst/>
        <a:uFillTx/>
        <a:latin typeface="Hoefler Text"/>
        <a:ea typeface="Hoefler Text"/>
        <a:cs typeface="Hoefler Text"/>
        <a:sym typeface="Hoefler Text"/>
      </a:defRPr>
    </a:lvl1pPr>
    <a:lvl2pPr marL="0" marR="0" indent="3429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C6963"/>
        </a:solidFill>
        <a:effectLst/>
        <a:uFillTx/>
        <a:latin typeface="Hoefler Text"/>
        <a:ea typeface="Hoefler Text"/>
        <a:cs typeface="Hoefler Text"/>
        <a:sym typeface="Hoefler Text"/>
      </a:defRPr>
    </a:lvl2pPr>
    <a:lvl3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C6963"/>
        </a:solidFill>
        <a:effectLst/>
        <a:uFillTx/>
        <a:latin typeface="Hoefler Text"/>
        <a:ea typeface="Hoefler Text"/>
        <a:cs typeface="Hoefler Text"/>
        <a:sym typeface="Hoefler Text"/>
      </a:defRPr>
    </a:lvl3pPr>
    <a:lvl4pPr marL="0" marR="0" indent="10287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C6963"/>
        </a:solidFill>
        <a:effectLst/>
        <a:uFillTx/>
        <a:latin typeface="Hoefler Text"/>
        <a:ea typeface="Hoefler Text"/>
        <a:cs typeface="Hoefler Text"/>
        <a:sym typeface="Hoefler Text"/>
      </a:defRPr>
    </a:lvl4pPr>
    <a:lvl5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C6963"/>
        </a:solidFill>
        <a:effectLst/>
        <a:uFillTx/>
        <a:latin typeface="Hoefler Text"/>
        <a:ea typeface="Hoefler Text"/>
        <a:cs typeface="Hoefler Text"/>
        <a:sym typeface="Hoefler Text"/>
      </a:defRPr>
    </a:lvl5pPr>
    <a:lvl6pPr marL="0" marR="0" indent="17145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C6963"/>
        </a:solidFill>
        <a:effectLst/>
        <a:uFillTx/>
        <a:latin typeface="Hoefler Text"/>
        <a:ea typeface="Hoefler Text"/>
        <a:cs typeface="Hoefler Text"/>
        <a:sym typeface="Hoefler Text"/>
      </a:defRPr>
    </a:lvl6pPr>
    <a:lvl7pPr marL="0" marR="0" indent="2057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C6963"/>
        </a:solidFill>
        <a:effectLst/>
        <a:uFillTx/>
        <a:latin typeface="Hoefler Text"/>
        <a:ea typeface="Hoefler Text"/>
        <a:cs typeface="Hoefler Text"/>
        <a:sym typeface="Hoefler Text"/>
      </a:defRPr>
    </a:lvl7pPr>
    <a:lvl8pPr marL="0" marR="0" indent="24003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C6963"/>
        </a:solidFill>
        <a:effectLst/>
        <a:uFillTx/>
        <a:latin typeface="Hoefler Text"/>
        <a:ea typeface="Hoefler Text"/>
        <a:cs typeface="Hoefler Text"/>
        <a:sym typeface="Hoefler Text"/>
      </a:defRPr>
    </a:lvl8pPr>
    <a:lvl9pPr marL="0" marR="0" indent="2743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C6963"/>
        </a:solidFill>
        <a:effectLst/>
        <a:uFillTx/>
        <a:latin typeface="Hoefler Text"/>
        <a:ea typeface="Hoefler Text"/>
        <a:cs typeface="Hoefler Text"/>
        <a:sym typeface="Hoefler Tex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wholeTbl>
    <a:band2H>
      <a:tcTxStyle b="def" i="def"/>
      <a:tcStyle>
        <a:tcBdr/>
        <a:fill>
          <a:solidFill>
            <a:srgbClr val="C4C1BA">
              <a:alpha val="25000"/>
            </a:srgbClr>
          </a:solidFill>
        </a:fill>
      </a:tcStyle>
    </a:band2H>
    <a:firstCol>
      <a:tcTxStyle b="def" i="de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firstCol>
    <a:lastRow>
      <a:tcTxStyle b="def" i="de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381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lastRow>
    <a:firstRow>
      <a:tcTxStyle b="def" i="de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firstRow>
  </a:tblStyle>
  <a:tblStyle styleId="{C7B018BB-80A7-4F77-B60F-C8B233D01FF8}" styleName="">
    <a:tblBg/>
    <a:wholeTbl>
      <a:tcTxStyle b="def" i="de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noFill/>
              <a:miter lim="400000"/>
            </a:ln>
          </a:right>
          <a:top>
            <a:ln w="12700" cap="flat">
              <a:solidFill>
                <a:schemeClr val="accent5">
                  <a:hueOff val="85969"/>
                  <a:satOff val="-7811"/>
                  <a:lumOff val="-38955"/>
                </a:schemeClr>
              </a:solidFill>
              <a:prstDash val="solid"/>
              <a:miter lim="400000"/>
            </a:ln>
          </a:top>
          <a:bottom>
            <a:ln w="12700" cap="flat">
              <a:solidFill>
                <a:schemeClr val="accent5">
                  <a:hueOff val="85969"/>
                  <a:satOff val="-7811"/>
                  <a:lumOff val="-38955"/>
                </a:schemeClr>
              </a:solidFill>
              <a:prstDash val="solid"/>
              <a:miter lim="400000"/>
            </a:ln>
          </a:bottom>
          <a:insideH>
            <a:ln w="12700" cap="flat">
              <a:solidFill>
                <a:schemeClr val="accent5">
                  <a:hueOff val="85969"/>
                  <a:satOff val="-7811"/>
                  <a:lumOff val="-38955"/>
                </a:schemeClr>
              </a:solidFill>
              <a:prstDash val="solid"/>
              <a:miter lim="400000"/>
            </a:ln>
          </a:insideH>
          <a:insideV>
            <a:ln w="12700" cap="flat">
              <a:noFill/>
              <a:miter lim="400000"/>
            </a:ln>
          </a:insideV>
        </a:tcBdr>
        <a:fill>
          <a:noFill/>
        </a:fill>
      </a:tcStyle>
    </a:wholeTbl>
    <a:band2H>
      <a:tcTxStyle b="def" i="def"/>
      <a:tcStyle>
        <a:tcBdr/>
        <a:fill>
          <a:solidFill>
            <a:srgbClr val="C4C1BA">
              <a:alpha val="25000"/>
            </a:srgbClr>
          </a:solidFill>
        </a:fill>
      </a:tcStyle>
    </a:band2H>
    <a:firstCol>
      <a:tcTxStyle b="def" i="de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solidFill>
                <a:schemeClr val="accent5">
                  <a:hueOff val="85969"/>
                  <a:satOff val="-7811"/>
                  <a:lumOff val="-38955"/>
                </a:scheme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5C2C3">
              <a:alpha val="63000"/>
            </a:srgbClr>
          </a:solidFill>
        </a:fill>
      </a:tcStyle>
    </a:firstCol>
    <a:lastRow>
      <a:tcTxStyle b="def" i="de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noFill/>
              <a:miter lim="400000"/>
            </a:ln>
          </a:right>
          <a:top>
            <a:ln w="25400" cap="flat">
              <a:solidFill>
                <a:schemeClr val="accent5">
                  <a:hueOff val="85969"/>
                  <a:satOff val="-7811"/>
                  <a:lumOff val="-38955"/>
                </a:scheme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def" i="de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solidFill>
                <a:schemeClr val="accent5">
                  <a:hueOff val="85969"/>
                  <a:satOff val="-7811"/>
                  <a:lumOff val="-38955"/>
                </a:schemeClr>
              </a:solidFill>
              <a:prstDash val="solid"/>
              <a:miter lim="400000"/>
            </a:ln>
          </a:bottom>
          <a:insideH>
            <a:ln w="12700" cap="flat">
              <a:noFill/>
              <a:miter lim="400000"/>
            </a:ln>
          </a:insideH>
          <a:insideV>
            <a:ln w="12700" cap="flat">
              <a:noFill/>
              <a:miter lim="400000"/>
            </a:ln>
          </a:insideV>
        </a:tcBdr>
        <a:fill>
          <a:solidFill>
            <a:srgbClr val="427271"/>
          </a:solidFill>
        </a:fill>
      </a:tcStyle>
    </a:firstRow>
  </a:tblStyle>
  <a:tblStyle styleId="{EEE7283C-3CF3-47DC-8721-378D4A62B228}" styleName="">
    <a:tblBg/>
    <a:wholeTbl>
      <a:tcTxStyle b="def" i="def">
        <a:font>
          <a:latin typeface="Hoefler Text"/>
          <a:ea typeface="Hoefler Text"/>
          <a:cs typeface="Hoefler Text"/>
        </a:font>
        <a:srgbClr val="5E5E5E"/>
      </a:tcTxStyle>
      <a:tcStyle>
        <a:tcBdr>
          <a:left>
            <a:ln w="12700" cap="flat">
              <a:solidFill>
                <a:schemeClr val="accent1">
                  <a:satOff val="-10875"/>
                  <a:lumOff val="-37767"/>
                </a:schemeClr>
              </a:solidFill>
              <a:prstDash val="solid"/>
              <a:miter lim="400000"/>
            </a:ln>
          </a:left>
          <a:right>
            <a:ln w="12700" cap="flat">
              <a:solidFill>
                <a:schemeClr val="accent1">
                  <a:satOff val="-10875"/>
                  <a:lumOff val="-37767"/>
                </a:schemeClr>
              </a:solidFill>
              <a:prstDash val="solid"/>
              <a:miter lim="400000"/>
            </a:ln>
          </a:right>
          <a:top>
            <a:ln w="12700" cap="flat">
              <a:solidFill>
                <a:schemeClr val="accent1">
                  <a:satOff val="-10875"/>
                  <a:lumOff val="-37767"/>
                </a:schemeClr>
              </a:solidFill>
              <a:prstDash val="solid"/>
              <a:miter lim="400000"/>
            </a:ln>
          </a:top>
          <a:bottom>
            <a:ln w="12700" cap="flat">
              <a:solidFill>
                <a:schemeClr val="accent1">
                  <a:satOff val="-10875"/>
                  <a:lumOff val="-37767"/>
                </a:schemeClr>
              </a:solidFill>
              <a:prstDash val="solid"/>
              <a:miter lim="400000"/>
            </a:ln>
          </a:bottom>
          <a:insideH>
            <a:ln w="12700" cap="flat">
              <a:solidFill>
                <a:schemeClr val="accent1">
                  <a:satOff val="-10875"/>
                  <a:lumOff val="-37767"/>
                </a:schemeClr>
              </a:solidFill>
              <a:prstDash val="solid"/>
              <a:miter lim="400000"/>
            </a:ln>
          </a:insideH>
          <a:insideV>
            <a:ln w="12700" cap="flat">
              <a:solidFill>
                <a:schemeClr val="accent1">
                  <a:satOff val="-10875"/>
                  <a:lumOff val="-37767"/>
                </a:schemeClr>
              </a:solidFill>
              <a:prstDash val="solid"/>
              <a:miter lim="400000"/>
            </a:ln>
          </a:insideV>
        </a:tcBdr>
        <a:fill>
          <a:noFill/>
        </a:fill>
      </a:tcStyle>
    </a:wholeTbl>
    <a:band2H>
      <a:tcTxStyle b="def" i="def"/>
      <a:tcStyle>
        <a:tcBdr/>
        <a:fill>
          <a:solidFill>
            <a:srgbClr val="E1E0DA"/>
          </a:solidFill>
        </a:fill>
      </a:tcStyle>
    </a:band2H>
    <a:firstCol>
      <a:tcTxStyle b="def" i="def">
        <a:font>
          <a:latin typeface="Hoefler Text"/>
          <a:ea typeface="Hoefler Text"/>
          <a:cs typeface="Hoefler Text"/>
        </a:font>
        <a:srgbClr val="FFFFFF"/>
      </a:tcTxStyle>
      <a:tcStyle>
        <a:tcBdr>
          <a:left>
            <a:ln w="12700" cap="flat">
              <a:solidFill>
                <a:schemeClr val="accent1">
                  <a:satOff val="-10875"/>
                  <a:lumOff val="-37767"/>
                </a:schemeClr>
              </a:solidFill>
              <a:prstDash val="solid"/>
              <a:miter lim="400000"/>
            </a:ln>
          </a:left>
          <a:right>
            <a:ln w="12700" cap="flat">
              <a:noFill/>
              <a:miter lim="400000"/>
            </a:ln>
          </a:right>
          <a:top>
            <a:ln w="12700" cap="flat">
              <a:solidFill>
                <a:schemeClr val="accent1">
                  <a:satOff val="-10875"/>
                  <a:lumOff val="-37767"/>
                </a:schemeClr>
              </a:solidFill>
              <a:prstDash val="solid"/>
              <a:miter lim="400000"/>
            </a:ln>
          </a:top>
          <a:bottom>
            <a:ln w="12700" cap="flat">
              <a:solidFill>
                <a:schemeClr val="accent1">
                  <a:satOff val="-10875"/>
                  <a:lumOff val="-37767"/>
                </a:schemeClr>
              </a:solidFill>
              <a:prstDash val="solid"/>
              <a:miter lim="400000"/>
            </a:ln>
          </a:bottom>
          <a:insideH>
            <a:ln w="12700" cap="flat">
              <a:solidFill>
                <a:schemeClr val="accent1">
                  <a:satOff val="-10875"/>
                  <a:lumOff val="-37767"/>
                </a:schemeClr>
              </a:solidFill>
              <a:prstDash val="solid"/>
              <a:miter lim="400000"/>
            </a:ln>
          </a:insideH>
          <a:insideV>
            <a:ln w="12700" cap="flat">
              <a:noFill/>
              <a:miter lim="400000"/>
            </a:ln>
          </a:insideV>
        </a:tcBdr>
        <a:fill>
          <a:solidFill>
            <a:srgbClr val="979E9E"/>
          </a:solidFill>
        </a:fill>
      </a:tcStyle>
    </a:firstCol>
    <a:lastRow>
      <a:tcTxStyle b="def" i="de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solidFill>
                <a:schemeClr val="accent1">
                  <a:satOff val="-10875"/>
                  <a:lumOff val="-37767"/>
                </a:schemeClr>
              </a:solidFill>
              <a:prstDash val="solid"/>
              <a:miter lim="400000"/>
            </a:ln>
          </a:bottom>
          <a:insideH>
            <a:ln w="12700" cap="flat">
              <a:noFill/>
              <a:miter lim="400000"/>
            </a:ln>
          </a:insideH>
          <a:insideV>
            <a:ln w="12700" cap="flat">
              <a:noFill/>
              <a:miter lim="400000"/>
            </a:ln>
          </a:insideV>
        </a:tcBdr>
        <a:fill>
          <a:solidFill>
            <a:schemeClr val="accent1">
              <a:hueOff val="45430"/>
              <a:satOff val="-14506"/>
              <a:lumOff val="-20039"/>
            </a:schemeClr>
          </a:solidFill>
        </a:fill>
      </a:tcStyle>
    </a:lastRow>
    <a:firstRow>
      <a:tcTxStyle b="def" i="de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solidFill>
                <a:schemeClr val="accent1">
                  <a:satOff val="-10875"/>
                  <a:lumOff val="-37767"/>
                </a:schemeClr>
              </a:solidFill>
              <a:prstDash val="solid"/>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45430"/>
              <a:satOff val="-14506"/>
              <a:lumOff val="-20039"/>
            </a:schemeClr>
          </a:solidFill>
        </a:fill>
      </a:tcStyle>
    </a:firstRow>
  </a:tblStyle>
  <a:tblStyle styleId="{CF821DB8-F4EB-4A41-A1BA-3FCAFE7338EE}" styleName="">
    <a:tblBg/>
    <a:wholeTbl>
      <a:tcTxStyle b="def" i="def">
        <a:font>
          <a:latin typeface="Hoefler Text"/>
          <a:ea typeface="Hoefler Text"/>
          <a:cs typeface="Hoefler Text"/>
        </a:font>
        <a:srgbClr val="5E5E5E"/>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A7A7A7"/>
              </a:solidFill>
              <a:prstDash val="solid"/>
              <a:miter lim="400000"/>
            </a:ln>
          </a:insideV>
        </a:tcBdr>
        <a:fill>
          <a:noFill/>
        </a:fill>
      </a:tcStyle>
    </a:wholeTbl>
    <a:band2H>
      <a:tcTxStyle b="def" i="def"/>
      <a:tcStyle>
        <a:tcBdr/>
        <a:fill>
          <a:solidFill>
            <a:srgbClr val="E6E4D7"/>
          </a:solidFill>
        </a:fill>
      </a:tcStyle>
    </a:band2H>
    <a:firstCol>
      <a:tcTxStyle b="def" i="de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E7E4DC"/>
          </a:solidFill>
        </a:fill>
      </a:tcStyle>
    </a:firstCol>
    <a:lastRow>
      <a:tcTxStyle b="def" i="de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lastRow>
    <a:firstRow>
      <a:tcTxStyle b="def" i="de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firstRow>
  </a:tblStyle>
  <a:tblStyle styleId="{33BA23B1-9221-436E-865A-0063620EA4FD}" styleName="">
    <a:tblBg/>
    <a:wholeTbl>
      <a:tcTxStyle b="def" i="def">
        <a:font>
          <a:latin typeface="Hoefler Text"/>
          <a:ea typeface="Hoefler Text"/>
          <a:cs typeface="Hoefler Text"/>
        </a:font>
        <a:srgbClr val="5E5E5E"/>
      </a:tcTxStyle>
      <a:tcStyle>
        <a:tcBdr>
          <a:left>
            <a:ln w="12700" cap="flat">
              <a:solidFill>
                <a:srgbClr val="000000">
                  <a:alpha val="50000"/>
                </a:srgbClr>
              </a:solidFill>
              <a:prstDash val="solid"/>
              <a:miter lim="400000"/>
            </a:ln>
          </a:left>
          <a:right>
            <a:ln w="12700" cap="flat">
              <a:solidFill>
                <a:srgbClr val="000000">
                  <a:alpha val="50000"/>
                </a:srgbClr>
              </a:solidFill>
              <a:prstDash val="solid"/>
              <a:miter lim="400000"/>
            </a:ln>
          </a:right>
          <a:top>
            <a:ln w="12700" cap="flat">
              <a:solidFill>
                <a:srgbClr val="000000">
                  <a:alpha val="50000"/>
                </a:srgbClr>
              </a:solidFill>
              <a:prstDash val="solid"/>
              <a:miter lim="400000"/>
            </a:ln>
          </a:top>
          <a:bottom>
            <a:ln w="12700" cap="flat">
              <a:solidFill>
                <a:srgbClr val="000000">
                  <a:alpha val="50000"/>
                </a:srgbClr>
              </a:solidFill>
              <a:prstDash val="solid"/>
              <a:miter lim="400000"/>
            </a:ln>
          </a:bottom>
          <a:insideH>
            <a:ln w="12700" cap="flat">
              <a:solidFill>
                <a:srgbClr val="000000">
                  <a:alpha val="50000"/>
                </a:srgbClr>
              </a:solidFill>
              <a:prstDash val="solid"/>
              <a:miter lim="400000"/>
            </a:ln>
          </a:insideH>
          <a:insideV>
            <a:ln w="12700" cap="flat">
              <a:solidFill>
                <a:srgbClr val="000000">
                  <a:alpha val="50000"/>
                </a:srgbClr>
              </a:solidFill>
              <a:prstDash val="solid"/>
              <a:miter lim="400000"/>
            </a:ln>
          </a:insideV>
        </a:tcBdr>
        <a:fill>
          <a:noFill/>
        </a:fill>
      </a:tcStyle>
    </a:wholeTbl>
    <a:band2H>
      <a:tcTxStyle b="def" i="def"/>
      <a:tcStyle>
        <a:tcBdr/>
        <a:fill>
          <a:solidFill>
            <a:srgbClr val="E4E1D9"/>
          </a:solidFill>
        </a:fill>
      </a:tcStyle>
    </a:band2H>
    <a:firstCol>
      <a:tcTxStyle b="def" i="de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A99C"/>
          </a:solidFill>
        </a:fill>
      </a:tcStyle>
    </a:firstCol>
    <a:lastRow>
      <a:tcTxStyle b="def" i="de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lastRow>
    <a:firstRow>
      <a:tcTxStyle b="def" i="de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firstRow>
  </a:tblStyle>
  <a:tblStyle styleId="{2708684C-4D16-4618-839F-0558EEFCDFE6}" styleName="">
    <a:tblBg/>
    <a:wholeTbl>
      <a:tcTxStyle b="def" i="def">
        <a:font>
          <a:latin typeface="Hoefler Text"/>
          <a:ea typeface="Hoefler Text"/>
          <a:cs typeface="Hoefler Text"/>
        </a:font>
        <a:srgbClr val="5E5E5E"/>
      </a:tcTxStyle>
      <a:tcStyle>
        <a:tcBdr>
          <a:left>
            <a:ln w="12700" cap="flat">
              <a:noFill/>
              <a:miter lim="400000"/>
            </a:ln>
          </a:left>
          <a:right>
            <a:ln w="12700" cap="flat">
              <a:noFill/>
              <a:miter lim="400000"/>
            </a:ln>
          </a:right>
          <a:top>
            <a:ln w="12700" cap="flat">
              <a:solidFill>
                <a:srgbClr val="6B6C6B"/>
              </a:solidFill>
              <a:custDash>
                <a:ds d="200000" sp="200000"/>
              </a:custDash>
              <a:miter lim="400000"/>
            </a:ln>
          </a:top>
          <a:bottom>
            <a:ln w="12700" cap="flat">
              <a:solidFill>
                <a:srgbClr val="6B6C6B"/>
              </a:solidFill>
              <a:custDash>
                <a:ds d="200000" sp="200000"/>
              </a:custDash>
              <a:miter lim="400000"/>
            </a:ln>
          </a:bottom>
          <a:insideH>
            <a:ln w="12700" cap="flat">
              <a:solidFill>
                <a:srgbClr val="6B6C6B"/>
              </a:solidFill>
              <a:custDash>
                <a:ds d="200000" sp="200000"/>
              </a:custDash>
              <a:miter lim="400000"/>
            </a:ln>
          </a:insideH>
          <a:insideV>
            <a:ln w="12700" cap="flat">
              <a:noFill/>
              <a:miter lim="400000"/>
            </a:ln>
          </a:insideV>
        </a:tcBdr>
        <a:fill>
          <a:noFill/>
        </a:fill>
      </a:tcStyle>
    </a:wholeTbl>
    <a:band2H>
      <a:tcTxStyle b="def" i="def"/>
      <a:tcStyle>
        <a:tcBdr/>
        <a:fill>
          <a:solidFill>
            <a:srgbClr val="FFFFFF">
              <a:alpha val="50000"/>
            </a:srgbClr>
          </a:solidFill>
        </a:fill>
      </a:tcStyle>
    </a:band2H>
    <a:firstCol>
      <a:tcTxStyle b="def" i="def">
        <a:font>
          <a:latin typeface="Hoefler Text"/>
          <a:ea typeface="Hoefler Text"/>
          <a:cs typeface="Hoefler Text"/>
        </a:font>
        <a:srgbClr val="5D3C1B"/>
      </a:tcTxStyle>
      <a:tcStyle>
        <a:tcBdr>
          <a:left>
            <a:ln w="12700" cap="flat">
              <a:noFill/>
              <a:miter lim="400000"/>
            </a:ln>
          </a:left>
          <a:right>
            <a:ln w="25400" cap="flat">
              <a:solidFill>
                <a:srgbClr val="A7A7A7"/>
              </a:solidFill>
              <a:prstDash val="solid"/>
              <a:miter lim="400000"/>
            </a:ln>
          </a:right>
          <a:top>
            <a:ln w="12700" cap="flat">
              <a:solidFill>
                <a:srgbClr val="A9AAA9"/>
              </a:solidFill>
              <a:prstDash val="solid"/>
              <a:miter lim="400000"/>
            </a:ln>
          </a:top>
          <a:bottom>
            <a:ln w="12700" cap="flat">
              <a:solidFill>
                <a:srgbClr val="A9AAA9"/>
              </a:solidFill>
              <a:prstDash val="solid"/>
              <a:miter lim="400000"/>
            </a:ln>
          </a:bottom>
          <a:insideH>
            <a:ln w="12700" cap="flat">
              <a:solidFill>
                <a:srgbClr val="A9AAA9"/>
              </a:solidFill>
              <a:prstDash val="solid"/>
              <a:miter lim="400000"/>
            </a:ln>
          </a:insideH>
          <a:insideV>
            <a:ln w="12700" cap="flat">
              <a:noFill/>
              <a:miter lim="400000"/>
            </a:ln>
          </a:insideV>
        </a:tcBdr>
        <a:fill>
          <a:noFill/>
        </a:fill>
      </a:tcStyle>
    </a:firstCol>
    <a:lastRow>
      <a:tcTxStyle b="def" i="def">
        <a:font>
          <a:latin typeface="Hoefler Text"/>
          <a:ea typeface="Hoefler Text"/>
          <a:cs typeface="Hoefler Text"/>
        </a:font>
        <a:srgbClr val="5D3C1B"/>
      </a:tcTxStyle>
      <a:tcStyle>
        <a:tcBdr>
          <a:left>
            <a:ln w="12700" cap="flat">
              <a:noFill/>
              <a:miter lim="400000"/>
            </a:ln>
          </a:left>
          <a:right>
            <a:ln w="12700" cap="flat">
              <a:noFill/>
              <a:miter lim="400000"/>
            </a:ln>
          </a:right>
          <a:top>
            <a:ln w="25400" cap="flat">
              <a:solidFill>
                <a:srgbClr val="A7A7A7"/>
              </a:solidFill>
              <a:prstDash val="solid"/>
              <a:miter lim="400000"/>
            </a:ln>
          </a:top>
          <a:bottom>
            <a:ln w="12700" cap="flat">
              <a:noFill/>
              <a:miter lim="400000"/>
            </a:ln>
          </a:bottom>
          <a:insideH>
            <a:ln w="12700" cap="flat">
              <a:solidFill>
                <a:srgbClr val="A7A7A7"/>
              </a:solidFill>
              <a:prstDash val="solid"/>
              <a:miter lim="400000"/>
            </a:ln>
          </a:insideH>
          <a:insideV>
            <a:ln w="12700" cap="flat">
              <a:noFill/>
              <a:miter lim="400000"/>
            </a:ln>
          </a:insideV>
        </a:tcBdr>
        <a:fill>
          <a:noFill/>
        </a:fill>
      </a:tcStyle>
    </a:lastRow>
    <a:firstRow>
      <a:tcTxStyle b="def" i="def">
        <a:font>
          <a:latin typeface="Hoefler Text"/>
          <a:ea typeface="Hoefler Text"/>
          <a:cs typeface="Hoefler Text"/>
        </a:font>
        <a:srgbClr val="5D3C1B"/>
      </a:tcTxStyle>
      <a:tcStyle>
        <a:tcBdr>
          <a:left>
            <a:ln w="12700" cap="flat">
              <a:noFill/>
              <a:miter lim="400000"/>
            </a:ln>
          </a:left>
          <a:right>
            <a:ln w="12700" cap="flat">
              <a:noFill/>
              <a:miter lim="400000"/>
            </a:ln>
          </a:right>
          <a:top>
            <a:ln w="12700" cap="flat">
              <a:noFill/>
              <a:miter lim="400000"/>
            </a:ln>
          </a:top>
          <a:bottom>
            <a:ln w="25400" cap="flat">
              <a:solidFill>
                <a:srgbClr val="A7A7A7"/>
              </a:solidFill>
              <a:prstDash val="solid"/>
              <a:miter lim="400000"/>
            </a:ln>
          </a:bottom>
          <a:insideH>
            <a:ln w="12700" cap="flat">
              <a:noFill/>
              <a:miter lim="400000"/>
            </a:ln>
          </a:insideH>
          <a:insideV>
            <a:ln w="12700" cap="flat">
              <a:noFill/>
              <a:miter lim="400000"/>
            </a:ln>
          </a:insideV>
        </a:tcBdr>
        <a:fill>
          <a:noFill/>
        </a:fill>
      </a:tcStyle>
    </a:firstRow>
  </a:tblStyle>
  <a:tblStyle styleId="{8F44A2F1-9E1F-4B54-A3A2-5F16C0AD49E2}" styleName="">
    <a:tblBg/>
    <a:wholeTbl>
      <a:tcTxStyle b="off" i="off">
        <a:font>
          <a:latin typeface="Hoefler Text"/>
          <a:ea typeface="Hoefler Text"/>
          <a:cs typeface="Hoefler Text"/>
        </a:font>
        <a:srgbClr val="767367"/>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wholeTbl>
    <a:band2H>
      <a:tcTxStyle b="def" i="def"/>
      <a:tcStyle>
        <a:tcBdr/>
        <a:fill>
          <a:solidFill>
            <a:srgbClr val="C4BEA8">
              <a:alpha val="26000"/>
            </a:srgbClr>
          </a:solidFill>
        </a:fill>
      </a:tcStyle>
    </a:band2H>
    <a:firstCol>
      <a:tcTxStyle b="off" i="off">
        <a:font>
          <a:latin typeface="Hoefler Text"/>
          <a:ea typeface="Hoefler Text"/>
          <a:cs typeface="Hoefler Text"/>
        </a:font>
        <a:srgbClr val="72707B"/>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firstCol>
    <a:lastRow>
      <a:tcTxStyle b="off" i="off">
        <a:font>
          <a:latin typeface="Hoefler Text"/>
          <a:ea typeface="Hoefler Text"/>
          <a:cs typeface="Hoefler Text"/>
        </a:font>
        <a:srgbClr val="72707B"/>
      </a:tcTxStyle>
      <a:tcStyle>
        <a:tcBdr>
          <a:left>
            <a:ln w="12700" cap="flat">
              <a:solidFill>
                <a:srgbClr val="7E8286"/>
              </a:solidFill>
              <a:prstDash val="solid"/>
              <a:miter lim="400000"/>
            </a:ln>
          </a:left>
          <a:right>
            <a:ln w="12700" cap="flat">
              <a:solidFill>
                <a:srgbClr val="7E8286"/>
              </a:solidFill>
              <a:prstDash val="solid"/>
              <a:miter lim="400000"/>
            </a:ln>
          </a:right>
          <a:top>
            <a:ln w="381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lastRow>
    <a:firstRow>
      <a:tcTxStyle b="off" i="off">
        <a:font>
          <a:latin typeface="Hoefler Text"/>
          <a:ea typeface="Hoefler Text"/>
          <a:cs typeface="Hoefler Text"/>
        </a:font>
        <a:srgbClr val="72707B"/>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re et sous-titr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exte du titre"/>
          <p:cNvSpPr txBox="1"/>
          <p:nvPr>
            <p:ph type="title"/>
          </p:nvPr>
        </p:nvSpPr>
        <p:spPr>
          <a:xfrm>
            <a:off x="787400" y="1511300"/>
            <a:ext cx="11430000" cy="3810000"/>
          </a:xfrm>
          <a:prstGeom prst="rect">
            <a:avLst/>
          </a:prstGeom>
        </p:spPr>
        <p:txBody>
          <a:bodyPr anchor="b"/>
          <a:lstStyle>
            <a:lvl1pPr>
              <a:defRPr cap="all" spc="156">
                <a:solidFill>
                  <a:srgbClr val="276D6D"/>
                </a:solidFill>
              </a:defRPr>
            </a:lvl1pPr>
          </a:lstStyle>
          <a:p>
            <a:pPr/>
            <a:r>
              <a:t>Texte du titre</a:t>
            </a:r>
          </a:p>
        </p:txBody>
      </p:sp>
      <p:sp>
        <p:nvSpPr>
          <p:cNvPr id="12" name="Texte niveau 1…"/>
          <p:cNvSpPr txBox="1"/>
          <p:nvPr>
            <p:ph type="body" sz="quarter" idx="1"/>
          </p:nvPr>
        </p:nvSpPr>
        <p:spPr>
          <a:xfrm>
            <a:off x="787400" y="5308600"/>
            <a:ext cx="11430000" cy="1892300"/>
          </a:xfrm>
          <a:prstGeom prst="rect">
            <a:avLst/>
          </a:prstGeom>
        </p:spPr>
        <p:txBody>
          <a:bodyPr anchor="t"/>
          <a:lstStyle>
            <a:lvl1pPr marL="0" indent="0" algn="ctr">
              <a:spcBef>
                <a:spcPts val="0"/>
              </a:spcBef>
              <a:buSzTx/>
              <a:buNone/>
              <a:defRPr sz="5600"/>
            </a:lvl1pPr>
            <a:lvl2pPr marL="0" indent="0" algn="ctr">
              <a:spcBef>
                <a:spcPts val="0"/>
              </a:spcBef>
              <a:buSzTx/>
              <a:buNone/>
              <a:defRPr sz="5600"/>
            </a:lvl2pPr>
            <a:lvl3pPr marL="0" indent="0" algn="ctr">
              <a:spcBef>
                <a:spcPts val="0"/>
              </a:spcBef>
              <a:buSzTx/>
              <a:buNone/>
              <a:defRPr sz="5600"/>
            </a:lvl3pPr>
            <a:lvl4pPr marL="0" indent="0" algn="ctr">
              <a:spcBef>
                <a:spcPts val="0"/>
              </a:spcBef>
              <a:buSzTx/>
              <a:buNone/>
              <a:defRPr sz="5600"/>
            </a:lvl4pPr>
            <a:lvl5pPr marL="0" indent="0" algn="ctr">
              <a:spcBef>
                <a:spcPts val="0"/>
              </a:spcBef>
              <a:buSzTx/>
              <a:buNone/>
              <a:defRPr sz="5600"/>
            </a:lvl5pPr>
          </a:lstStyle>
          <a:p>
            <a:pPr/>
            <a:r>
              <a:t>Texte niveau 1</a:t>
            </a:r>
          </a:p>
          <a:p>
            <a:pPr lvl="1"/>
            <a:r>
              <a:t>Texte niveau 2</a:t>
            </a:r>
          </a:p>
          <a:p>
            <a:pPr lvl="2"/>
            <a:r>
              <a:t>Texte niveau 3</a:t>
            </a:r>
          </a:p>
          <a:p>
            <a:pPr lvl="3"/>
            <a:r>
              <a:t>Texte niveau 4</a:t>
            </a:r>
          </a:p>
          <a:p>
            <a:pPr lvl="4"/>
            <a:r>
              <a:t>Texte niveau 5</a:t>
            </a:r>
          </a:p>
        </p:txBody>
      </p:sp>
      <p:sp>
        <p:nvSpPr>
          <p:cNvPr id="13" name="Numéro de diapositive"/>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uces et photo">
    <p:spTree>
      <p:nvGrpSpPr>
        <p:cNvPr id="1" name=""/>
        <p:cNvGrpSpPr/>
        <p:nvPr/>
      </p:nvGrpSpPr>
      <p:grpSpPr>
        <a:xfrm>
          <a:off x="0" y="0"/>
          <a:ext cx="0" cy="0"/>
          <a:chOff x="0" y="0"/>
          <a:chExt cx="0" cy="0"/>
        </a:xfrm>
      </p:grpSpPr>
      <p:sp>
        <p:nvSpPr>
          <p:cNvPr id="89" name="Image"/>
          <p:cNvSpPr/>
          <p:nvPr>
            <p:ph type="pic" sz="quarter" idx="13"/>
          </p:nvPr>
        </p:nvSpPr>
        <p:spPr>
          <a:xfrm>
            <a:off x="7556500" y="2768600"/>
            <a:ext cx="4292600" cy="5715000"/>
          </a:xfrm>
          <a:prstGeom prst="rect">
            <a:avLst/>
          </a:prstGeom>
          <a:ln w="9525">
            <a:round/>
          </a:ln>
          <a:effectLst>
            <a:outerShdw sx="100000" sy="100000" kx="0" ky="0" algn="b" rotWithShape="0" blurRad="63500" dist="38100" dir="5400000">
              <a:srgbClr val="000000">
                <a:alpha val="50000"/>
              </a:srgbClr>
            </a:outerShdw>
          </a:effectLst>
        </p:spPr>
        <p:txBody>
          <a:bodyPr lIns="91439" tIns="45719" rIns="91439" bIns="45719" anchor="t"/>
          <a:lstStyle/>
          <a:p>
            <a:pPr/>
          </a:p>
        </p:txBody>
      </p:sp>
      <p:sp>
        <p:nvSpPr>
          <p:cNvPr id="90" name="Texte du titre"/>
          <p:cNvSpPr txBox="1"/>
          <p:nvPr>
            <p:ph type="title"/>
          </p:nvPr>
        </p:nvSpPr>
        <p:spPr>
          <a:prstGeom prst="rect">
            <a:avLst/>
          </a:prstGeom>
        </p:spPr>
        <p:txBody>
          <a:bodyPr/>
          <a:lstStyle/>
          <a:p>
            <a:pPr/>
            <a:r>
              <a:t>Texte du titre</a:t>
            </a:r>
          </a:p>
        </p:txBody>
      </p:sp>
      <p:sp>
        <p:nvSpPr>
          <p:cNvPr id="91" name="Texte niveau 1…"/>
          <p:cNvSpPr txBox="1"/>
          <p:nvPr>
            <p:ph type="body" sz="half" idx="1"/>
          </p:nvPr>
        </p:nvSpPr>
        <p:spPr>
          <a:xfrm>
            <a:off x="787400" y="2768600"/>
            <a:ext cx="5270500" cy="5715000"/>
          </a:xfrm>
          <a:prstGeom prst="rect">
            <a:avLst/>
          </a:prstGeom>
        </p:spPr>
        <p:txBody>
          <a:bodyPr/>
          <a:lstStyle>
            <a:lvl1pPr>
              <a:spcBef>
                <a:spcPts val="2800"/>
              </a:spcBef>
              <a:buBlip>
                <a:blip r:embed="rId2"/>
              </a:buBlip>
            </a:lvl1pPr>
            <a:lvl2pPr>
              <a:spcBef>
                <a:spcPts val="2800"/>
              </a:spcBef>
              <a:buBlip>
                <a:blip r:embed="rId2"/>
              </a:buBlip>
            </a:lvl2pPr>
            <a:lvl3pPr>
              <a:spcBef>
                <a:spcPts val="2800"/>
              </a:spcBef>
              <a:buBlip>
                <a:blip r:embed="rId2"/>
              </a:buBlip>
            </a:lvl3pPr>
            <a:lvl4pPr>
              <a:spcBef>
                <a:spcPts val="2800"/>
              </a:spcBef>
              <a:buBlip>
                <a:blip r:embed="rId2"/>
              </a:buBlip>
            </a:lvl4pPr>
            <a:lvl5pPr>
              <a:spcBef>
                <a:spcPts val="2800"/>
              </a:spcBef>
              <a:buBlip>
                <a:blip r:embed="rId2"/>
              </a:buBlip>
            </a:lvl5pPr>
          </a:lstStyle>
          <a:p>
            <a:pPr/>
            <a:r>
              <a:t>Texte niveau 1</a:t>
            </a:r>
          </a:p>
          <a:p>
            <a:pPr lvl="1"/>
            <a:r>
              <a:t>Texte niveau 2</a:t>
            </a:r>
          </a:p>
          <a:p>
            <a:pPr lvl="2"/>
            <a:r>
              <a:t>Texte niveau 3</a:t>
            </a:r>
          </a:p>
          <a:p>
            <a:pPr lvl="3"/>
            <a:r>
              <a:t>Texte niveau 4</a:t>
            </a:r>
          </a:p>
          <a:p>
            <a:pPr lvl="4"/>
            <a:r>
              <a:t>Texte niveau 5</a:t>
            </a:r>
          </a:p>
        </p:txBody>
      </p:sp>
      <p:sp>
        <p:nvSpPr>
          <p:cNvPr id="9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 Gauche">
    <p:spTree>
      <p:nvGrpSpPr>
        <p:cNvPr id="1" name=""/>
        <p:cNvGrpSpPr/>
        <p:nvPr/>
      </p:nvGrpSpPr>
      <p:grpSpPr>
        <a:xfrm>
          <a:off x="0" y="0"/>
          <a:ext cx="0" cy="0"/>
          <a:chOff x="0" y="0"/>
          <a:chExt cx="0" cy="0"/>
        </a:xfrm>
      </p:grpSpPr>
      <p:sp>
        <p:nvSpPr>
          <p:cNvPr id="99" name="Texte du titre"/>
          <p:cNvSpPr txBox="1"/>
          <p:nvPr>
            <p:ph type="title"/>
          </p:nvPr>
        </p:nvSpPr>
        <p:spPr>
          <a:prstGeom prst="rect">
            <a:avLst/>
          </a:prstGeom>
        </p:spPr>
        <p:txBody>
          <a:bodyPr/>
          <a:lstStyle/>
          <a:p>
            <a:pPr/>
            <a:r>
              <a:t>Texte du titre</a:t>
            </a:r>
          </a:p>
        </p:txBody>
      </p:sp>
      <p:sp>
        <p:nvSpPr>
          <p:cNvPr id="100" name="Texte niveau 1…"/>
          <p:cNvSpPr txBox="1"/>
          <p:nvPr>
            <p:ph type="body" sz="half" idx="1"/>
          </p:nvPr>
        </p:nvSpPr>
        <p:spPr>
          <a:xfrm>
            <a:off x="787400" y="2768600"/>
            <a:ext cx="5270500" cy="5715000"/>
          </a:xfrm>
          <a:prstGeom prst="rect">
            <a:avLst/>
          </a:prstGeom>
        </p:spPr>
        <p:txBody>
          <a:bodyPr/>
          <a:lstStyle>
            <a:lvl1pPr>
              <a:spcBef>
                <a:spcPts val="2800"/>
              </a:spcBef>
              <a:buBlip>
                <a:blip r:embed="rId2"/>
              </a:buBlip>
            </a:lvl1pPr>
            <a:lvl2pPr>
              <a:spcBef>
                <a:spcPts val="2800"/>
              </a:spcBef>
              <a:buBlip>
                <a:blip r:embed="rId2"/>
              </a:buBlip>
            </a:lvl2pPr>
            <a:lvl3pPr>
              <a:spcBef>
                <a:spcPts val="2800"/>
              </a:spcBef>
              <a:buBlip>
                <a:blip r:embed="rId2"/>
              </a:buBlip>
            </a:lvl3pPr>
            <a:lvl4pPr>
              <a:spcBef>
                <a:spcPts val="2800"/>
              </a:spcBef>
              <a:buBlip>
                <a:blip r:embed="rId2"/>
              </a:buBlip>
            </a:lvl4pPr>
            <a:lvl5pPr>
              <a:spcBef>
                <a:spcPts val="2800"/>
              </a:spcBef>
              <a:buBlip>
                <a:blip r:embed="rId2"/>
              </a:buBlip>
            </a:lvl5pPr>
          </a:lstStyle>
          <a:p>
            <a:pPr/>
            <a:r>
              <a:t>Texte niveau 1</a:t>
            </a:r>
          </a:p>
          <a:p>
            <a:pPr lvl="1"/>
            <a:r>
              <a:t>Texte niveau 2</a:t>
            </a:r>
          </a:p>
          <a:p>
            <a:pPr lvl="2"/>
            <a:r>
              <a:t>Texte niveau 3</a:t>
            </a:r>
          </a:p>
          <a:p>
            <a:pPr lvl="3"/>
            <a:r>
              <a:t>Texte niveau 4</a:t>
            </a:r>
          </a:p>
          <a:p>
            <a:pPr lvl="4"/>
            <a:r>
              <a:t>Texte niveau 5</a:t>
            </a:r>
          </a:p>
        </p:txBody>
      </p:sp>
      <p:sp>
        <p:nvSpPr>
          <p:cNvPr id="10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 Droite">
    <p:spTree>
      <p:nvGrpSpPr>
        <p:cNvPr id="1" name=""/>
        <p:cNvGrpSpPr/>
        <p:nvPr/>
      </p:nvGrpSpPr>
      <p:grpSpPr>
        <a:xfrm>
          <a:off x="0" y="0"/>
          <a:ext cx="0" cy="0"/>
          <a:chOff x="0" y="0"/>
          <a:chExt cx="0" cy="0"/>
        </a:xfrm>
      </p:grpSpPr>
      <p:sp>
        <p:nvSpPr>
          <p:cNvPr id="108" name="Texte du titre"/>
          <p:cNvSpPr txBox="1"/>
          <p:nvPr>
            <p:ph type="title"/>
          </p:nvPr>
        </p:nvSpPr>
        <p:spPr>
          <a:prstGeom prst="rect">
            <a:avLst/>
          </a:prstGeom>
        </p:spPr>
        <p:txBody>
          <a:bodyPr/>
          <a:lstStyle/>
          <a:p>
            <a:pPr/>
            <a:r>
              <a:t>Texte du titre</a:t>
            </a:r>
          </a:p>
        </p:txBody>
      </p:sp>
      <p:sp>
        <p:nvSpPr>
          <p:cNvPr id="109" name="Texte niveau 1…"/>
          <p:cNvSpPr txBox="1"/>
          <p:nvPr>
            <p:ph type="body" sz="half" idx="1"/>
          </p:nvPr>
        </p:nvSpPr>
        <p:spPr>
          <a:xfrm>
            <a:off x="6946900" y="2768600"/>
            <a:ext cx="5270500" cy="5715000"/>
          </a:xfrm>
          <a:prstGeom prst="rect">
            <a:avLst/>
          </a:prstGeom>
        </p:spPr>
        <p:txBody>
          <a:bodyPr/>
          <a:lstStyle>
            <a:lvl1pPr>
              <a:spcBef>
                <a:spcPts val="2800"/>
              </a:spcBef>
              <a:buBlip>
                <a:blip r:embed="rId2"/>
              </a:buBlip>
            </a:lvl1pPr>
            <a:lvl2pPr>
              <a:spcBef>
                <a:spcPts val="2800"/>
              </a:spcBef>
              <a:buBlip>
                <a:blip r:embed="rId2"/>
              </a:buBlip>
            </a:lvl2pPr>
            <a:lvl3pPr>
              <a:spcBef>
                <a:spcPts val="2800"/>
              </a:spcBef>
              <a:buBlip>
                <a:blip r:embed="rId2"/>
              </a:buBlip>
            </a:lvl3pPr>
            <a:lvl4pPr>
              <a:spcBef>
                <a:spcPts val="2800"/>
              </a:spcBef>
              <a:buBlip>
                <a:blip r:embed="rId2"/>
              </a:buBlip>
            </a:lvl4pPr>
            <a:lvl5pPr>
              <a:spcBef>
                <a:spcPts val="2800"/>
              </a:spcBef>
              <a:buBlip>
                <a:blip r:embed="rId2"/>
              </a:buBlip>
            </a:lvl5pPr>
          </a:lstStyle>
          <a:p>
            <a:pPr/>
            <a:r>
              <a:t>Texte niveau 1</a:t>
            </a:r>
          </a:p>
          <a:p>
            <a:pPr lvl="1"/>
            <a:r>
              <a:t>Texte niveau 2</a:t>
            </a:r>
          </a:p>
          <a:p>
            <a:pPr lvl="2"/>
            <a:r>
              <a:t>Texte niveau 3</a:t>
            </a:r>
          </a:p>
          <a:p>
            <a:pPr lvl="3"/>
            <a:r>
              <a:t>Texte niveau 4</a:t>
            </a:r>
          </a:p>
          <a:p>
            <a:pPr lvl="4"/>
            <a:r>
              <a:t>Texte niveau 5</a:t>
            </a:r>
          </a:p>
        </p:txBody>
      </p:sp>
      <p:sp>
        <p:nvSpPr>
          <p:cNvPr id="110"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p:spTree>
      <p:nvGrpSpPr>
        <p:cNvPr id="1" name=""/>
        <p:cNvGrpSpPr/>
        <p:nvPr/>
      </p:nvGrpSpPr>
      <p:grpSpPr>
        <a:xfrm>
          <a:off x="0" y="0"/>
          <a:ext cx="0" cy="0"/>
          <a:chOff x="0" y="0"/>
          <a:chExt cx="0" cy="0"/>
        </a:xfrm>
      </p:grpSpPr>
      <p:sp>
        <p:nvSpPr>
          <p:cNvPr id="20" name="Texte du titre"/>
          <p:cNvSpPr txBox="1"/>
          <p:nvPr>
            <p:ph type="title"/>
          </p:nvPr>
        </p:nvSpPr>
        <p:spPr>
          <a:prstGeom prst="rect">
            <a:avLst/>
          </a:prstGeom>
        </p:spPr>
        <p:txBody>
          <a:bodyPr/>
          <a:lstStyle/>
          <a:p>
            <a:pPr/>
            <a:r>
              <a:t>Texte du titre</a:t>
            </a:r>
          </a:p>
        </p:txBody>
      </p:sp>
      <p:sp>
        <p:nvSpPr>
          <p:cNvPr id="21" name="Texte niveau 1…"/>
          <p:cNvSpPr txBox="1"/>
          <p:nvPr>
            <p:ph type="body" idx="1"/>
          </p:nvPr>
        </p:nvSpPr>
        <p:spPr>
          <a:xfrm>
            <a:off x="787400" y="2768600"/>
            <a:ext cx="11430000" cy="5715000"/>
          </a:xfrm>
          <a:prstGeom prst="rect">
            <a:avLst/>
          </a:prstGeom>
        </p:spPr>
        <p:txBody>
          <a:bodyPr/>
          <a:lstStyle>
            <a:lvl1pPr>
              <a:spcBef>
                <a:spcPts val="2800"/>
              </a:spcBef>
              <a:buBlip>
                <a:blip r:embed="rId2"/>
              </a:buBlip>
            </a:lvl1pPr>
            <a:lvl2pPr>
              <a:spcBef>
                <a:spcPts val="2800"/>
              </a:spcBef>
              <a:buBlip>
                <a:blip r:embed="rId2"/>
              </a:buBlip>
            </a:lvl2pPr>
            <a:lvl3pPr>
              <a:spcBef>
                <a:spcPts val="2800"/>
              </a:spcBef>
              <a:buBlip>
                <a:blip r:embed="rId2"/>
              </a:buBlip>
            </a:lvl3pPr>
            <a:lvl4pPr>
              <a:spcBef>
                <a:spcPts val="2800"/>
              </a:spcBef>
              <a:buBlip>
                <a:blip r:embed="rId2"/>
              </a:buBlip>
            </a:lvl4pPr>
            <a:lvl5pPr>
              <a:spcBef>
                <a:spcPts val="2800"/>
              </a:spcBef>
              <a:buBlip>
                <a:blip r:embed="rId2"/>
              </a:buBlip>
            </a:lvl5pPr>
          </a:lstStyle>
          <a:p>
            <a:pPr/>
            <a:r>
              <a:t>Texte niveau 1</a:t>
            </a:r>
          </a:p>
          <a:p>
            <a:pPr lvl="1"/>
            <a:r>
              <a:t>Texte niveau 2</a:t>
            </a:r>
          </a:p>
          <a:p>
            <a:pPr lvl="2"/>
            <a:r>
              <a:t>Texte niveau 3</a:t>
            </a:r>
          </a:p>
          <a:p>
            <a:pPr lvl="3"/>
            <a:r>
              <a:t>Texte niveau 4</a:t>
            </a:r>
          </a:p>
          <a:p>
            <a:pPr lvl="4"/>
            <a:r>
              <a:t>Texte niveau 5</a:t>
            </a:r>
          </a:p>
        </p:txBody>
      </p:sp>
      <p:sp>
        <p:nvSpPr>
          <p:cNvPr id="2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sur 2 colonnes">
    <p:spTree>
      <p:nvGrpSpPr>
        <p:cNvPr id="1" name=""/>
        <p:cNvGrpSpPr/>
        <p:nvPr/>
      </p:nvGrpSpPr>
      <p:grpSpPr>
        <a:xfrm>
          <a:off x="0" y="0"/>
          <a:ext cx="0" cy="0"/>
          <a:chOff x="0" y="0"/>
          <a:chExt cx="0" cy="0"/>
        </a:xfrm>
      </p:grpSpPr>
      <p:sp>
        <p:nvSpPr>
          <p:cNvPr id="29" name="Texte du titre"/>
          <p:cNvSpPr txBox="1"/>
          <p:nvPr>
            <p:ph type="title"/>
          </p:nvPr>
        </p:nvSpPr>
        <p:spPr>
          <a:prstGeom prst="rect">
            <a:avLst/>
          </a:prstGeom>
        </p:spPr>
        <p:txBody>
          <a:bodyPr/>
          <a:lstStyle/>
          <a:p>
            <a:pPr/>
            <a:r>
              <a:t>Texte du titre</a:t>
            </a:r>
          </a:p>
        </p:txBody>
      </p:sp>
      <p:sp>
        <p:nvSpPr>
          <p:cNvPr id="30" name="Texte niveau 1…"/>
          <p:cNvSpPr txBox="1"/>
          <p:nvPr>
            <p:ph type="body" idx="1"/>
          </p:nvPr>
        </p:nvSpPr>
        <p:spPr>
          <a:xfrm>
            <a:off x="787400" y="2768600"/>
            <a:ext cx="11430000" cy="5715000"/>
          </a:xfrm>
          <a:prstGeom prst="rect">
            <a:avLst/>
          </a:prstGeom>
        </p:spPr>
        <p:txBody>
          <a:bodyPr numCol="2" spcCol="571500" anchor="t"/>
          <a:lstStyle>
            <a:lvl1pPr>
              <a:spcBef>
                <a:spcPts val="2800"/>
              </a:spcBef>
              <a:buBlip>
                <a:blip r:embed="rId2"/>
              </a:buBlip>
            </a:lvl1pPr>
            <a:lvl2pPr>
              <a:spcBef>
                <a:spcPts val="2800"/>
              </a:spcBef>
              <a:buBlip>
                <a:blip r:embed="rId2"/>
              </a:buBlip>
            </a:lvl2pPr>
            <a:lvl3pPr>
              <a:spcBef>
                <a:spcPts val="2800"/>
              </a:spcBef>
              <a:buBlip>
                <a:blip r:embed="rId2"/>
              </a:buBlip>
            </a:lvl3pPr>
            <a:lvl4pPr>
              <a:spcBef>
                <a:spcPts val="2800"/>
              </a:spcBef>
              <a:buBlip>
                <a:blip r:embed="rId2"/>
              </a:buBlip>
            </a:lvl4pPr>
            <a:lvl5pPr>
              <a:spcBef>
                <a:spcPts val="2800"/>
              </a:spcBef>
              <a:buBlip>
                <a:blip r:embed="rId2"/>
              </a:buBlip>
            </a:lvl5pPr>
          </a:lstStyle>
          <a:p>
            <a:pPr/>
            <a:r>
              <a:t>Texte niveau 1</a:t>
            </a:r>
          </a:p>
          <a:p>
            <a:pPr lvl="1"/>
            <a:r>
              <a:t>Texte niveau 2</a:t>
            </a:r>
          </a:p>
          <a:p>
            <a:pPr lvl="2"/>
            <a:r>
              <a:t>Texte niveau 3</a:t>
            </a:r>
          </a:p>
          <a:p>
            <a:pPr lvl="3"/>
            <a:r>
              <a:t>Texte niveau 4</a:t>
            </a:r>
          </a:p>
          <a:p>
            <a:pPr lvl="4"/>
            <a:r>
              <a:t>Texte niveau 5</a:t>
            </a:r>
          </a:p>
        </p:txBody>
      </p:sp>
      <p:sp>
        <p:nvSpPr>
          <p:cNvPr id="3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ces">
    <p:spTree>
      <p:nvGrpSpPr>
        <p:cNvPr id="1" name=""/>
        <p:cNvGrpSpPr/>
        <p:nvPr/>
      </p:nvGrpSpPr>
      <p:grpSpPr>
        <a:xfrm>
          <a:off x="0" y="0"/>
          <a:ext cx="0" cy="0"/>
          <a:chOff x="0" y="0"/>
          <a:chExt cx="0" cy="0"/>
        </a:xfrm>
      </p:grpSpPr>
      <p:sp>
        <p:nvSpPr>
          <p:cNvPr id="38" name="Texte niveau 1…"/>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Texte niveau 1</a:t>
            </a:r>
          </a:p>
          <a:p>
            <a:pPr lvl="1"/>
            <a:r>
              <a:t>Texte niveau 2</a:t>
            </a:r>
          </a:p>
          <a:p>
            <a:pPr lvl="2"/>
            <a:r>
              <a:t>Texte niveau 3</a:t>
            </a:r>
          </a:p>
          <a:p>
            <a:pPr lvl="3"/>
            <a:r>
              <a:t>Texte niveau 4</a:t>
            </a:r>
          </a:p>
          <a:p>
            <a:pPr lvl="4"/>
            <a:r>
              <a:t>Texte niveau 5</a:t>
            </a:r>
          </a:p>
        </p:txBody>
      </p:sp>
      <p:sp>
        <p:nvSpPr>
          <p:cNvPr id="39"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erge">
    <p:spTree>
      <p:nvGrpSpPr>
        <p:cNvPr id="1" name=""/>
        <p:cNvGrpSpPr/>
        <p:nvPr/>
      </p:nvGrpSpPr>
      <p:grpSpPr>
        <a:xfrm>
          <a:off x="0" y="0"/>
          <a:ext cx="0" cy="0"/>
          <a:chOff x="0" y="0"/>
          <a:chExt cx="0" cy="0"/>
        </a:xfrm>
      </p:grpSpPr>
      <p:sp>
        <p:nvSpPr>
          <p:cNvPr id="4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 Haut">
    <p:spTree>
      <p:nvGrpSpPr>
        <p:cNvPr id="1" name=""/>
        <p:cNvGrpSpPr/>
        <p:nvPr/>
      </p:nvGrpSpPr>
      <p:grpSpPr>
        <a:xfrm>
          <a:off x="0" y="0"/>
          <a:ext cx="0" cy="0"/>
          <a:chOff x="0" y="0"/>
          <a:chExt cx="0" cy="0"/>
        </a:xfrm>
      </p:grpSpPr>
      <p:sp>
        <p:nvSpPr>
          <p:cNvPr id="53" name="Texte du titre"/>
          <p:cNvSpPr txBox="1"/>
          <p:nvPr>
            <p:ph type="title"/>
          </p:nvPr>
        </p:nvSpPr>
        <p:spPr>
          <a:prstGeom prst="rect">
            <a:avLst/>
          </a:prstGeom>
        </p:spPr>
        <p:txBody>
          <a:bodyPr/>
          <a:lstStyle/>
          <a:p>
            <a:pPr/>
            <a:r>
              <a:t>Texte du titre</a:t>
            </a:r>
          </a:p>
        </p:txBody>
      </p:sp>
      <p:sp>
        <p:nvSpPr>
          <p:cNvPr id="5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 Centré">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1" name="Texte du titre"/>
          <p:cNvSpPr txBox="1"/>
          <p:nvPr>
            <p:ph type="title"/>
          </p:nvPr>
        </p:nvSpPr>
        <p:spPr>
          <a:xfrm>
            <a:off x="787400" y="3657600"/>
            <a:ext cx="11430000" cy="2438400"/>
          </a:xfrm>
          <a:prstGeom prst="rect">
            <a:avLst/>
          </a:prstGeom>
        </p:spPr>
        <p:txBody>
          <a:bodyPr/>
          <a:lstStyle>
            <a:lvl1pPr>
              <a:defRPr cap="all">
                <a:solidFill>
                  <a:srgbClr val="276D6D"/>
                </a:solidFill>
              </a:defRPr>
            </a:lvl1pPr>
          </a:lstStyle>
          <a:p>
            <a:pPr/>
            <a:r>
              <a:t>Texte du titre</a:t>
            </a:r>
          </a:p>
        </p:txBody>
      </p:sp>
      <p:sp>
        <p:nvSpPr>
          <p:cNvPr id="62" name="Numéro de diapositive"/>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9" name="Image"/>
          <p:cNvSpPr/>
          <p:nvPr>
            <p:ph type="pic" sz="half" idx="13"/>
          </p:nvPr>
        </p:nvSpPr>
        <p:spPr>
          <a:xfrm>
            <a:off x="2438400" y="914400"/>
            <a:ext cx="8128000" cy="6096000"/>
          </a:xfrm>
          <a:prstGeom prst="rect">
            <a:avLst/>
          </a:prstGeom>
          <a:ln w="9525">
            <a:round/>
          </a:ln>
          <a:effectLst>
            <a:outerShdw sx="100000" sy="100000" kx="0" ky="0" algn="b" rotWithShape="0" blurRad="63500" dist="38100" dir="5400000">
              <a:srgbClr val="000000">
                <a:alpha val="50000"/>
              </a:srgbClr>
            </a:outerShdw>
          </a:effectLst>
        </p:spPr>
        <p:txBody>
          <a:bodyPr lIns="91439" tIns="45719" rIns="91439" bIns="45719" anchor="t"/>
          <a:lstStyle/>
          <a:p>
            <a:pPr/>
          </a:p>
        </p:txBody>
      </p:sp>
      <p:sp>
        <p:nvSpPr>
          <p:cNvPr id="70" name="Texte du titre"/>
          <p:cNvSpPr txBox="1"/>
          <p:nvPr>
            <p:ph type="title"/>
          </p:nvPr>
        </p:nvSpPr>
        <p:spPr>
          <a:xfrm>
            <a:off x="787400" y="7188200"/>
            <a:ext cx="11430000" cy="1270000"/>
          </a:xfrm>
          <a:prstGeom prst="rect">
            <a:avLst/>
          </a:prstGeom>
        </p:spPr>
        <p:txBody>
          <a:bodyPr anchor="b"/>
          <a:lstStyle>
            <a:lvl1pPr>
              <a:defRPr>
                <a:solidFill>
                  <a:srgbClr val="276D6D"/>
                </a:solidFill>
              </a:defRPr>
            </a:lvl1pPr>
          </a:lstStyle>
          <a:p>
            <a:pPr/>
            <a:r>
              <a:t>Texte du titre</a:t>
            </a:r>
          </a:p>
        </p:txBody>
      </p:sp>
      <p:sp>
        <p:nvSpPr>
          <p:cNvPr id="71" name="Texte niveau 1…"/>
          <p:cNvSpPr txBox="1"/>
          <p:nvPr>
            <p:ph type="body" sz="quarter" idx="1"/>
          </p:nvPr>
        </p:nvSpPr>
        <p:spPr>
          <a:xfrm>
            <a:off x="787400" y="8445500"/>
            <a:ext cx="11430000" cy="774700"/>
          </a:xfrm>
          <a:prstGeom prst="rect">
            <a:avLst/>
          </a:prstGeom>
        </p:spPr>
        <p:txBody>
          <a:bodyPr anchor="t"/>
          <a:lstStyle>
            <a:lvl1pPr marL="0" indent="0" algn="ctr">
              <a:spcBef>
                <a:spcPts val="1200"/>
              </a:spcBef>
              <a:buSzTx/>
              <a:buNone/>
            </a:lvl1pPr>
            <a:lvl2pPr marL="0" indent="0" algn="ctr">
              <a:spcBef>
                <a:spcPts val="1200"/>
              </a:spcBef>
              <a:buSzTx/>
              <a:buNone/>
            </a:lvl2pPr>
            <a:lvl3pPr marL="0" indent="0" algn="ctr">
              <a:spcBef>
                <a:spcPts val="1200"/>
              </a:spcBef>
              <a:buSzTx/>
              <a:buNone/>
            </a:lvl3pPr>
            <a:lvl4pPr marL="0" indent="0" algn="ctr">
              <a:spcBef>
                <a:spcPts val="1200"/>
              </a:spcBef>
              <a:buSzTx/>
              <a:buNone/>
            </a:lvl4pPr>
            <a:lvl5pPr marL="0" indent="0" algn="ctr">
              <a:spcBef>
                <a:spcPts val="1200"/>
              </a:spcBef>
              <a:buSzTx/>
              <a:buNone/>
            </a:lvl5pPr>
          </a:lstStyle>
          <a:p>
            <a:pPr/>
            <a:r>
              <a:t>Texte niveau 1</a:t>
            </a:r>
          </a:p>
          <a:p>
            <a:pPr lvl="1"/>
            <a:r>
              <a:t>Texte niveau 2</a:t>
            </a:r>
          </a:p>
          <a:p>
            <a:pPr lvl="2"/>
            <a:r>
              <a:t>Texte niveau 3</a:t>
            </a:r>
          </a:p>
          <a:p>
            <a:pPr lvl="3"/>
            <a:r>
              <a:t>Texte niveau 4</a:t>
            </a:r>
          </a:p>
          <a:p>
            <a:pPr lvl="4"/>
            <a:r>
              <a:t>Texte niveau 5</a:t>
            </a:r>
          </a:p>
        </p:txBody>
      </p:sp>
      <p:sp>
        <p:nvSpPr>
          <p:cNvPr id="72" name="Numéro de diapositive"/>
          <p:cNvSpPr txBox="1"/>
          <p:nvPr>
            <p:ph type="sldNum" sz="quarter" idx="2"/>
          </p:nvPr>
        </p:nvSpPr>
        <p:spPr>
          <a:prstGeom prst="rect">
            <a:avLst/>
          </a:prstGeom>
        </p:spPr>
        <p:txBody>
          <a:bodyPr anchor="t"/>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9" name="Image"/>
          <p:cNvSpPr/>
          <p:nvPr>
            <p:ph type="pic" sz="quarter" idx="13"/>
          </p:nvPr>
        </p:nvSpPr>
        <p:spPr>
          <a:xfrm>
            <a:off x="7543800" y="2057400"/>
            <a:ext cx="4292600" cy="5715000"/>
          </a:xfrm>
          <a:prstGeom prst="rect">
            <a:avLst/>
          </a:prstGeom>
          <a:ln w="9525">
            <a:round/>
          </a:ln>
          <a:effectLst>
            <a:outerShdw sx="100000" sy="100000" kx="0" ky="0" algn="b" rotWithShape="0" blurRad="63500" dist="38100" dir="5400000">
              <a:srgbClr val="000000">
                <a:alpha val="50000"/>
              </a:srgbClr>
            </a:outerShdw>
          </a:effectLst>
        </p:spPr>
        <p:txBody>
          <a:bodyPr lIns="91439" tIns="45719" rIns="91439" bIns="45719" anchor="t"/>
          <a:lstStyle/>
          <a:p>
            <a:pPr/>
          </a:p>
        </p:txBody>
      </p:sp>
      <p:sp>
        <p:nvSpPr>
          <p:cNvPr id="80" name="Texte du titre"/>
          <p:cNvSpPr txBox="1"/>
          <p:nvPr>
            <p:ph type="title"/>
          </p:nvPr>
        </p:nvSpPr>
        <p:spPr>
          <a:xfrm>
            <a:off x="787400" y="1981200"/>
            <a:ext cx="5270500" cy="3340100"/>
          </a:xfrm>
          <a:prstGeom prst="rect">
            <a:avLst/>
          </a:prstGeom>
        </p:spPr>
        <p:txBody>
          <a:bodyPr anchor="b"/>
          <a:lstStyle>
            <a:lvl1pPr>
              <a:defRPr>
                <a:solidFill>
                  <a:srgbClr val="276D6D"/>
                </a:solidFill>
              </a:defRPr>
            </a:lvl1pPr>
          </a:lstStyle>
          <a:p>
            <a:pPr/>
            <a:r>
              <a:t>Texte du titre</a:t>
            </a:r>
          </a:p>
        </p:txBody>
      </p:sp>
      <p:sp>
        <p:nvSpPr>
          <p:cNvPr id="81" name="Texte niveau 1…"/>
          <p:cNvSpPr txBox="1"/>
          <p:nvPr>
            <p:ph type="body" sz="quarter" idx="1"/>
          </p:nvPr>
        </p:nvSpPr>
        <p:spPr>
          <a:xfrm>
            <a:off x="787400" y="5308600"/>
            <a:ext cx="5270500" cy="2463800"/>
          </a:xfrm>
          <a:prstGeom prst="rect">
            <a:avLst/>
          </a:prstGeom>
        </p:spPr>
        <p:txBody>
          <a:bodyPr anchor="t"/>
          <a:lstStyle>
            <a:lvl1pPr marL="0" indent="0" algn="ctr">
              <a:spcBef>
                <a:spcPts val="1200"/>
              </a:spcBef>
              <a:buSzTx/>
              <a:buNone/>
            </a:lvl1pPr>
            <a:lvl2pPr marL="0" indent="0" algn="ctr">
              <a:spcBef>
                <a:spcPts val="1200"/>
              </a:spcBef>
              <a:buSzTx/>
              <a:buNone/>
            </a:lvl2pPr>
            <a:lvl3pPr marL="0" indent="0" algn="ctr">
              <a:spcBef>
                <a:spcPts val="1200"/>
              </a:spcBef>
              <a:buSzTx/>
              <a:buNone/>
            </a:lvl3pPr>
            <a:lvl4pPr marL="0" indent="0" algn="ctr">
              <a:spcBef>
                <a:spcPts val="1200"/>
              </a:spcBef>
              <a:buSzTx/>
              <a:buNone/>
            </a:lvl4pPr>
            <a:lvl5pPr marL="0" indent="0" algn="ctr">
              <a:spcBef>
                <a:spcPts val="1200"/>
              </a:spcBef>
              <a:buSzTx/>
              <a:buNone/>
            </a:lvl5pPr>
          </a:lstStyle>
          <a:p>
            <a:pPr/>
            <a:r>
              <a:t>Texte niveau 1</a:t>
            </a:r>
          </a:p>
          <a:p>
            <a:pPr lvl="1"/>
            <a:r>
              <a:t>Texte niveau 2</a:t>
            </a:r>
          </a:p>
          <a:p>
            <a:pPr lvl="2"/>
            <a:r>
              <a:t>Texte niveau 3</a:t>
            </a:r>
          </a:p>
          <a:p>
            <a:pPr lvl="3"/>
            <a:r>
              <a:t>Texte niveau 4</a:t>
            </a:r>
          </a:p>
          <a:p>
            <a:pPr lvl="4"/>
            <a:r>
              <a:t>Texte niveau 5</a:t>
            </a:r>
          </a:p>
        </p:txBody>
      </p:sp>
      <p:sp>
        <p:nvSpPr>
          <p:cNvPr id="82" name="Numéro de diapositive"/>
          <p:cNvSpPr txBox="1"/>
          <p:nvPr>
            <p:ph type="sldNum" sz="quarter" idx="2"/>
          </p:nvPr>
        </p:nvSpPr>
        <p:spPr>
          <a:prstGeom prst="rect">
            <a:avLst/>
          </a:prstGeom>
        </p:spPr>
        <p:txBody>
          <a:bodyPr anchor="t"/>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exte niveau 1…"/>
          <p:cNvSpPr txBox="1"/>
          <p:nvPr>
            <p:ph type="body" idx="1"/>
          </p:nvPr>
        </p:nvSpPr>
        <p:spPr>
          <a:xfrm>
            <a:off x="787400" y="1257300"/>
            <a:ext cx="11430000" cy="723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Texte niveau 1</a:t>
            </a:r>
          </a:p>
          <a:p>
            <a:pPr lvl="1"/>
            <a:r>
              <a:t>Texte niveau 2</a:t>
            </a:r>
          </a:p>
          <a:p>
            <a:pPr lvl="2"/>
            <a:r>
              <a:t>Texte niveau 3</a:t>
            </a:r>
          </a:p>
          <a:p>
            <a:pPr lvl="3"/>
            <a:r>
              <a:t>Texte niveau 4</a:t>
            </a:r>
          </a:p>
          <a:p>
            <a:pPr lvl="4"/>
            <a:r>
              <a:t>Texte niveau 5</a:t>
            </a:r>
          </a:p>
        </p:txBody>
      </p:sp>
      <p:sp>
        <p:nvSpPr>
          <p:cNvPr id="3" name="Texte du titre"/>
          <p:cNvSpPr txBox="1"/>
          <p:nvPr>
            <p:ph type="title"/>
          </p:nvPr>
        </p:nvSpPr>
        <p:spPr>
          <a:xfrm>
            <a:off x="787400" y="254000"/>
            <a:ext cx="114300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Texte du titre</a:t>
            </a:r>
          </a:p>
        </p:txBody>
      </p:sp>
      <p:sp>
        <p:nvSpPr>
          <p:cNvPr id="4" name="Numéro de diapositive"/>
          <p:cNvSpPr txBox="1"/>
          <p:nvPr>
            <p:ph type="sldNum" sz="quarter" idx="2"/>
          </p:nvPr>
        </p:nvSpPr>
        <p:spPr>
          <a:xfrm>
            <a:off x="6302693" y="9131300"/>
            <a:ext cx="386716" cy="431800"/>
          </a:xfrm>
          <a:prstGeom prst="rect">
            <a:avLst/>
          </a:prstGeom>
          <a:ln w="12700">
            <a:miter lim="400000"/>
          </a:ln>
        </p:spPr>
        <p:txBody>
          <a:bodyPr wrap="none" lIns="50800" tIns="50800" rIns="50800" bIns="50800" anchor="ctr">
            <a:spAutoFit/>
          </a:bodyPr>
          <a:lstStyle>
            <a:lvl1pPr>
              <a:defRPr sz="2200">
                <a:solidFill>
                  <a:srgbClr val="5E5E5E"/>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9pPr>
    </p:titleStyle>
    <p:bodyStyle>
      <a:lvl1pPr marL="571500" marR="0" indent="-571500" algn="l" defTabSz="584200" rtl="0" latinLnBrk="0">
        <a:lnSpc>
          <a:spcPct val="100000"/>
        </a:lnSpc>
        <a:spcBef>
          <a:spcPts val="4200"/>
        </a:spcBef>
        <a:spcAft>
          <a:spcPts val="0"/>
        </a:spcAft>
        <a:buClrTx/>
        <a:buSzPct val="80000"/>
        <a:buFontTx/>
        <a:buBlip>
          <a:blip r:embed="rId3"/>
        </a:buBlip>
        <a:tabLst/>
        <a:defRPr b="0" baseline="0" cap="none" i="0" spc="0" strike="noStrike" sz="3600" u="none">
          <a:ln>
            <a:noFill/>
          </a:ln>
          <a:solidFill>
            <a:srgbClr val="5E5E5E"/>
          </a:solidFill>
          <a:uFillTx/>
          <a:latin typeface="Hoefler Text"/>
          <a:ea typeface="Hoefler Text"/>
          <a:cs typeface="Hoefler Text"/>
          <a:sym typeface="Hoefler Text"/>
        </a:defRPr>
      </a:lvl1pPr>
      <a:lvl2pPr marL="1016000" marR="0" indent="-571500" algn="l" defTabSz="584200" rtl="0" latinLnBrk="0">
        <a:lnSpc>
          <a:spcPct val="100000"/>
        </a:lnSpc>
        <a:spcBef>
          <a:spcPts val="4200"/>
        </a:spcBef>
        <a:spcAft>
          <a:spcPts val="0"/>
        </a:spcAft>
        <a:buClrTx/>
        <a:buSzPct val="80000"/>
        <a:buFontTx/>
        <a:buBlip>
          <a:blip r:embed="rId3"/>
        </a:buBlip>
        <a:tabLst/>
        <a:defRPr b="0" baseline="0" cap="none" i="0" spc="0" strike="noStrike" sz="3600" u="none">
          <a:ln>
            <a:noFill/>
          </a:ln>
          <a:solidFill>
            <a:srgbClr val="5E5E5E"/>
          </a:solidFill>
          <a:uFillTx/>
          <a:latin typeface="Hoefler Text"/>
          <a:ea typeface="Hoefler Text"/>
          <a:cs typeface="Hoefler Text"/>
          <a:sym typeface="Hoefler Text"/>
        </a:defRPr>
      </a:lvl2pPr>
      <a:lvl3pPr marL="1460500" marR="0" indent="-571500" algn="l" defTabSz="584200" rtl="0" latinLnBrk="0">
        <a:lnSpc>
          <a:spcPct val="100000"/>
        </a:lnSpc>
        <a:spcBef>
          <a:spcPts val="4200"/>
        </a:spcBef>
        <a:spcAft>
          <a:spcPts val="0"/>
        </a:spcAft>
        <a:buClrTx/>
        <a:buSzPct val="80000"/>
        <a:buFontTx/>
        <a:buBlip>
          <a:blip r:embed="rId3"/>
        </a:buBlip>
        <a:tabLst/>
        <a:defRPr b="0" baseline="0" cap="none" i="0" spc="0" strike="noStrike" sz="3600" u="none">
          <a:ln>
            <a:noFill/>
          </a:ln>
          <a:solidFill>
            <a:srgbClr val="5E5E5E"/>
          </a:solidFill>
          <a:uFillTx/>
          <a:latin typeface="Hoefler Text"/>
          <a:ea typeface="Hoefler Text"/>
          <a:cs typeface="Hoefler Text"/>
          <a:sym typeface="Hoefler Text"/>
        </a:defRPr>
      </a:lvl3pPr>
      <a:lvl4pPr marL="1905000" marR="0" indent="-571500" algn="l" defTabSz="584200" rtl="0" latinLnBrk="0">
        <a:lnSpc>
          <a:spcPct val="100000"/>
        </a:lnSpc>
        <a:spcBef>
          <a:spcPts val="4200"/>
        </a:spcBef>
        <a:spcAft>
          <a:spcPts val="0"/>
        </a:spcAft>
        <a:buClrTx/>
        <a:buSzPct val="80000"/>
        <a:buFontTx/>
        <a:buBlip>
          <a:blip r:embed="rId3"/>
        </a:buBlip>
        <a:tabLst/>
        <a:defRPr b="0" baseline="0" cap="none" i="0" spc="0" strike="noStrike" sz="3600" u="none">
          <a:ln>
            <a:noFill/>
          </a:ln>
          <a:solidFill>
            <a:srgbClr val="5E5E5E"/>
          </a:solidFill>
          <a:uFillTx/>
          <a:latin typeface="Hoefler Text"/>
          <a:ea typeface="Hoefler Text"/>
          <a:cs typeface="Hoefler Text"/>
          <a:sym typeface="Hoefler Text"/>
        </a:defRPr>
      </a:lvl4pPr>
      <a:lvl5pPr marL="2349500" marR="0" indent="-571500" algn="l" defTabSz="584200" rtl="0" latinLnBrk="0">
        <a:lnSpc>
          <a:spcPct val="100000"/>
        </a:lnSpc>
        <a:spcBef>
          <a:spcPts val="4200"/>
        </a:spcBef>
        <a:spcAft>
          <a:spcPts val="0"/>
        </a:spcAft>
        <a:buClrTx/>
        <a:buSzPct val="80000"/>
        <a:buFontTx/>
        <a:buBlip>
          <a:blip r:embed="rId3"/>
        </a:buBlip>
        <a:tabLst/>
        <a:defRPr b="0" baseline="0" cap="none" i="0" spc="0" strike="noStrike" sz="3600" u="none">
          <a:ln>
            <a:noFill/>
          </a:ln>
          <a:solidFill>
            <a:srgbClr val="5E5E5E"/>
          </a:solidFill>
          <a:uFillTx/>
          <a:latin typeface="Hoefler Text"/>
          <a:ea typeface="Hoefler Text"/>
          <a:cs typeface="Hoefler Text"/>
          <a:sym typeface="Hoefler Text"/>
        </a:defRPr>
      </a:lvl5pPr>
      <a:lvl6pPr marL="2794000" marR="0" indent="-571500" algn="l" defTabSz="584200" rtl="0" latinLnBrk="0">
        <a:lnSpc>
          <a:spcPct val="100000"/>
        </a:lnSpc>
        <a:spcBef>
          <a:spcPts val="4200"/>
        </a:spcBef>
        <a:spcAft>
          <a:spcPts val="0"/>
        </a:spcAft>
        <a:buClrTx/>
        <a:buSzPct val="80000"/>
        <a:buFontTx/>
        <a:buBlip>
          <a:blip r:embed="rId3"/>
        </a:buBlip>
        <a:tabLst/>
        <a:defRPr b="0" baseline="0" cap="none" i="0" spc="0" strike="noStrike" sz="3600" u="none">
          <a:ln>
            <a:noFill/>
          </a:ln>
          <a:solidFill>
            <a:srgbClr val="5E5E5E"/>
          </a:solidFill>
          <a:uFillTx/>
          <a:latin typeface="Hoefler Text"/>
          <a:ea typeface="Hoefler Text"/>
          <a:cs typeface="Hoefler Text"/>
          <a:sym typeface="Hoefler Text"/>
        </a:defRPr>
      </a:lvl6pPr>
      <a:lvl7pPr marL="3238500" marR="0" indent="-571500" algn="l" defTabSz="584200" rtl="0" latinLnBrk="0">
        <a:lnSpc>
          <a:spcPct val="100000"/>
        </a:lnSpc>
        <a:spcBef>
          <a:spcPts val="4200"/>
        </a:spcBef>
        <a:spcAft>
          <a:spcPts val="0"/>
        </a:spcAft>
        <a:buClrTx/>
        <a:buSzPct val="80000"/>
        <a:buFontTx/>
        <a:buBlip>
          <a:blip r:embed="rId3"/>
        </a:buBlip>
        <a:tabLst/>
        <a:defRPr b="0" baseline="0" cap="none" i="0" spc="0" strike="noStrike" sz="3600" u="none">
          <a:ln>
            <a:noFill/>
          </a:ln>
          <a:solidFill>
            <a:srgbClr val="5E5E5E"/>
          </a:solidFill>
          <a:uFillTx/>
          <a:latin typeface="Hoefler Text"/>
          <a:ea typeface="Hoefler Text"/>
          <a:cs typeface="Hoefler Text"/>
          <a:sym typeface="Hoefler Text"/>
        </a:defRPr>
      </a:lvl7pPr>
      <a:lvl8pPr marL="3683000" marR="0" indent="-571500" algn="l" defTabSz="584200" rtl="0" latinLnBrk="0">
        <a:lnSpc>
          <a:spcPct val="100000"/>
        </a:lnSpc>
        <a:spcBef>
          <a:spcPts val="4200"/>
        </a:spcBef>
        <a:spcAft>
          <a:spcPts val="0"/>
        </a:spcAft>
        <a:buClrTx/>
        <a:buSzPct val="80000"/>
        <a:buFontTx/>
        <a:buBlip>
          <a:blip r:embed="rId3"/>
        </a:buBlip>
        <a:tabLst/>
        <a:defRPr b="0" baseline="0" cap="none" i="0" spc="0" strike="noStrike" sz="3600" u="none">
          <a:ln>
            <a:noFill/>
          </a:ln>
          <a:solidFill>
            <a:srgbClr val="5E5E5E"/>
          </a:solidFill>
          <a:uFillTx/>
          <a:latin typeface="Hoefler Text"/>
          <a:ea typeface="Hoefler Text"/>
          <a:cs typeface="Hoefler Text"/>
          <a:sym typeface="Hoefler Text"/>
        </a:defRPr>
      </a:lvl8pPr>
      <a:lvl9pPr marL="4127500" marR="0" indent="-571500" algn="l" defTabSz="584200" rtl="0" latinLnBrk="0">
        <a:lnSpc>
          <a:spcPct val="100000"/>
        </a:lnSpc>
        <a:spcBef>
          <a:spcPts val="4200"/>
        </a:spcBef>
        <a:spcAft>
          <a:spcPts val="0"/>
        </a:spcAft>
        <a:buClrTx/>
        <a:buSzPct val="80000"/>
        <a:buFontTx/>
        <a:buBlip>
          <a:blip r:embed="rId3"/>
        </a:buBlip>
        <a:tabLst/>
        <a:defRPr b="0" baseline="0" cap="none" i="0" spc="0" strike="noStrike" sz="3600" u="none">
          <a:ln>
            <a:noFill/>
          </a:ln>
          <a:solidFill>
            <a:srgbClr val="5E5E5E"/>
          </a:solidFill>
          <a:uFillTx/>
          <a:latin typeface="Hoefler Text"/>
          <a:ea typeface="Hoefler Text"/>
          <a:cs typeface="Hoefler Text"/>
          <a:sym typeface="Hoefler Tex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Hoefler Text"/>
        </a:defRPr>
      </a:lvl1pPr>
      <a:lvl2pPr marL="0" marR="0" indent="228600" algn="ctr" defTabSz="58420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Hoefler Text"/>
        </a:defRPr>
      </a:lvl2pPr>
      <a:lvl3pPr marL="0" marR="0" indent="457200" algn="ctr" defTabSz="58420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Hoefler Text"/>
        </a:defRPr>
      </a:lvl3pPr>
      <a:lvl4pPr marL="0" marR="0" indent="685800" algn="ctr" defTabSz="58420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Hoefler Text"/>
        </a:defRPr>
      </a:lvl4pPr>
      <a:lvl5pPr marL="0" marR="0" indent="914400" algn="ctr" defTabSz="58420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Hoefler Text"/>
        </a:defRPr>
      </a:lvl5pPr>
      <a:lvl6pPr marL="0" marR="0" indent="1143000" algn="ctr" defTabSz="58420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Hoefler Text"/>
        </a:defRPr>
      </a:lvl6pPr>
      <a:lvl7pPr marL="0" marR="0" indent="1371600" algn="ctr" defTabSz="58420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Hoefler Text"/>
        </a:defRPr>
      </a:lvl7pPr>
      <a:lvl8pPr marL="0" marR="0" indent="1600200" algn="ctr" defTabSz="58420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Hoefler Text"/>
        </a:defRPr>
      </a:lvl8pPr>
      <a:lvl9pPr marL="0" marR="0" indent="1828800" algn="ctr" defTabSz="584200"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Hoefler Tex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carteanc.jpg" descr="carteanc.jpg"/>
          <p:cNvPicPr>
            <a:picLocks noChangeAspect="1"/>
          </p:cNvPicPr>
          <p:nvPr/>
        </p:nvPicPr>
        <p:blipFill>
          <a:blip r:embed="rId2">
            <a:alphaModFix amt="90000"/>
            <a:extLst/>
          </a:blip>
          <a:stretch>
            <a:fillRect/>
          </a:stretch>
        </p:blipFill>
        <p:spPr>
          <a:xfrm>
            <a:off x="1727200" y="515382"/>
            <a:ext cx="9766300" cy="8713371"/>
          </a:xfrm>
          <a:prstGeom prst="rect">
            <a:avLst/>
          </a:prstGeom>
          <a:ln w="12700">
            <a:miter lim="400000"/>
          </a:ln>
          <a:effectLst>
            <a:outerShdw sx="100000" sy="100000" kx="0" ky="0" algn="b" rotWithShape="0" blurRad="127000" dist="76200" dir="2700000">
              <a:srgbClr val="000000">
                <a:alpha val="75000"/>
              </a:srgbClr>
            </a:outerShdw>
          </a:effectLst>
        </p:spPr>
      </p:pic>
      <p:sp>
        <p:nvSpPr>
          <p:cNvPr id="120" name="L'EXPANSION EUROPÉENNE  à L’ÉPOQUE DES COMPAGNIES DES INDES…"/>
          <p:cNvSpPr txBox="1"/>
          <p:nvPr>
            <p:ph type="ctrTitle"/>
          </p:nvPr>
        </p:nvSpPr>
        <p:spPr>
          <a:xfrm>
            <a:off x="1714500" y="-7175500"/>
            <a:ext cx="11379200" cy="7747000"/>
          </a:xfrm>
          <a:prstGeom prst="rect">
            <a:avLst/>
          </a:prstGeom>
        </p:spPr>
        <p:txBody>
          <a:bodyPr anchor="ctr"/>
          <a:lstStyle/>
          <a:p>
            <a:pPr defTabSz="457200">
              <a:defRPr b="1" cap="none" spc="0" sz="2400">
                <a:solidFill>
                  <a:srgbClr val="000000"/>
                </a:solidFill>
                <a:effectLst/>
                <a:latin typeface="Times New Roman"/>
                <a:ea typeface="Times New Roman"/>
                <a:cs typeface="Times New Roman"/>
                <a:sym typeface="Times New Roman"/>
              </a:defRPr>
            </a:pPr>
            <a:r>
              <a:rPr sz="3600">
                <a:effectLst>
                  <a:outerShdw sx="100000" sy="100000" kx="0" ky="0" algn="b" rotWithShape="0" blurRad="127000" dist="76200" dir="2700000">
                    <a:srgbClr val="000000">
                      <a:alpha val="75000"/>
                    </a:srgbClr>
                  </a:outerShdw>
                </a:effectLst>
              </a:rPr>
              <a:t>L'EXPANSION EUROPÉENNE </a:t>
            </a:r>
            <a:endParaRPr sz="3600">
              <a:effectLst>
                <a:outerShdw sx="100000" sy="100000" kx="0" ky="0" algn="b" rotWithShape="0" blurRad="127000" dist="76200" dir="2700000">
                  <a:srgbClr val="000000">
                    <a:alpha val="75000"/>
                  </a:srgbClr>
                </a:outerShdw>
              </a:effectLst>
            </a:endParaRPr>
          </a:p>
          <a:p>
            <a:pPr defTabSz="457200">
              <a:defRPr b="1" cap="none" spc="0" sz="2400">
                <a:solidFill>
                  <a:srgbClr val="000000"/>
                </a:solidFill>
                <a:effectLst/>
                <a:latin typeface="Times New Roman"/>
                <a:ea typeface="Times New Roman"/>
                <a:cs typeface="Times New Roman"/>
                <a:sym typeface="Times New Roman"/>
              </a:defRPr>
            </a:pPr>
            <a:r>
              <a:rPr sz="3600">
                <a:effectLst>
                  <a:outerShdw sx="100000" sy="100000" kx="0" ky="0" algn="b" rotWithShape="0" blurRad="127000" dist="76200" dir="2700000">
                    <a:srgbClr val="000000">
                      <a:alpha val="75000"/>
                    </a:srgbClr>
                  </a:outerShdw>
                </a:effectLst>
              </a:rPr>
              <a:t>à L’ÉPOQUE DES COMPAGNIES DES INDES </a:t>
            </a:r>
            <a:endParaRPr sz="3600">
              <a:effectLst>
                <a:outerShdw sx="100000" sy="100000" kx="0" ky="0" algn="b" rotWithShape="0" blurRad="127000" dist="76200" dir="2700000">
                  <a:srgbClr val="000000">
                    <a:alpha val="75000"/>
                  </a:srgbClr>
                </a:outerShdw>
              </a:effectLst>
            </a:endParaRPr>
          </a:p>
          <a:p>
            <a:pPr defTabSz="457200">
              <a:defRPr b="1" cap="none" spc="0" sz="2400">
                <a:solidFill>
                  <a:srgbClr val="000000"/>
                </a:solidFill>
                <a:effectLst/>
                <a:latin typeface="Times New Roman"/>
                <a:ea typeface="Times New Roman"/>
                <a:cs typeface="Times New Roman"/>
                <a:sym typeface="Times New Roman"/>
              </a:defRPr>
            </a:pPr>
            <a:r>
              <a:rPr sz="3600">
                <a:effectLst>
                  <a:outerShdw sx="100000" sy="100000" kx="0" ky="0" algn="b" rotWithShape="0" blurRad="127000" dist="76200" dir="2700000">
                    <a:srgbClr val="000000">
                      <a:alpha val="75000"/>
                    </a:srgbClr>
                  </a:outerShdw>
                </a:effectLst>
              </a:rPr>
              <a:t>ET SES CONSÉQUENCES </a:t>
            </a:r>
            <a:r>
              <a:rPr spc="180" sz="3600">
                <a:effectLst>
                  <a:outerShdw sx="100000" sy="100000" kx="0" ky="0" algn="b" rotWithShape="0" blurRad="127000" dist="76200" dir="2700000">
                    <a:srgbClr val="000000">
                      <a:alpha val="75000"/>
                    </a:srgbClr>
                  </a:outerShdw>
                </a:effectLst>
              </a:rPr>
              <a:t>POPULATIONNELLES</a:t>
            </a:r>
            <a:r>
              <a:rPr sz="3600"/>
              <a:t> :</a:t>
            </a:r>
            <a:r>
              <a:t> </a:t>
            </a:r>
          </a:p>
          <a:p>
            <a:pPr defTabSz="457200">
              <a:defRPr b="1" cap="none" spc="0" sz="4800">
                <a:solidFill>
                  <a:srgbClr val="000000"/>
                </a:solidFill>
                <a:effectLst>
                  <a:outerShdw sx="100000" sy="100000" kx="0" ky="0" algn="b" rotWithShape="0" blurRad="127000" dist="76200" dir="2700000">
                    <a:srgbClr val="000000">
                      <a:alpha val="75000"/>
                    </a:srgbClr>
                  </a:outerShdw>
                </a:effectLst>
                <a:latin typeface="Times New Roman"/>
                <a:ea typeface="Times New Roman"/>
                <a:cs typeface="Times New Roman"/>
                <a:sym typeface="Times New Roman"/>
              </a:defRPr>
            </a:pPr>
          </a:p>
        </p:txBody>
      </p:sp>
      <p:sp>
        <p:nvSpPr>
          <p:cNvPr id="121" name="l’exemple de l’île BOURBON"/>
          <p:cNvSpPr txBox="1"/>
          <p:nvPr>
            <p:ph type="subTitle" sz="quarter" idx="1"/>
          </p:nvPr>
        </p:nvSpPr>
        <p:spPr>
          <a:xfrm>
            <a:off x="939800" y="6400800"/>
            <a:ext cx="11353800" cy="1955800"/>
          </a:xfrm>
          <a:prstGeom prst="rect">
            <a:avLst/>
          </a:prstGeom>
        </p:spPr>
        <p:txBody>
          <a:bodyPr/>
          <a:lstStyle/>
          <a:p>
            <a:pPr defTabSz="457200">
              <a:defRPr sz="4800">
                <a:solidFill>
                  <a:srgbClr val="000000"/>
                </a:solidFill>
                <a:effectLst>
                  <a:outerShdw sx="100000" sy="100000" kx="0" ky="0" algn="b" rotWithShape="0" blurRad="127000" dist="76200" dir="2700000">
                    <a:srgbClr val="000000">
                      <a:alpha val="75000"/>
                    </a:srgbClr>
                  </a:outerShdw>
                </a:effectLst>
                <a:latin typeface="Times New Roman"/>
                <a:ea typeface="Times New Roman"/>
                <a:cs typeface="Times New Roman"/>
                <a:sym typeface="Times New Roman"/>
              </a:defRPr>
            </a:pPr>
          </a:p>
          <a:p>
            <a:pPr defTabSz="457200">
              <a:defRPr sz="2400">
                <a:solidFill>
                  <a:srgbClr val="000000"/>
                </a:solidFill>
                <a:effectLst>
                  <a:outerShdw sx="100000" sy="100000" kx="0" ky="0" algn="b" rotWithShape="0" blurRad="127000" dist="76200" dir="2700000">
                    <a:srgbClr val="000000">
                      <a:alpha val="75000"/>
                    </a:srgbClr>
                  </a:outerShdw>
                </a:effectLst>
                <a:latin typeface="Times New Roman"/>
                <a:ea typeface="Times New Roman"/>
                <a:cs typeface="Times New Roman"/>
                <a:sym typeface="Times New Roman"/>
              </a:defRPr>
            </a:pPr>
          </a:p>
          <a:p>
            <a:pPr defTabSz="457200">
              <a:defRPr sz="3600">
                <a:solidFill>
                  <a:srgbClr val="000000"/>
                </a:solidFill>
                <a:effectLst>
                  <a:outerShdw sx="100000" sy="100000" kx="0" ky="0" algn="b" rotWithShape="0" blurRad="127000" dist="76200" dir="2700000">
                    <a:srgbClr val="000000">
                      <a:alpha val="75000"/>
                    </a:srgbClr>
                  </a:outerShdw>
                </a:effectLst>
                <a:latin typeface="Times New Roman"/>
                <a:ea typeface="Times New Roman"/>
                <a:cs typeface="Times New Roman"/>
                <a:sym typeface="Times New Roman"/>
              </a:defRPr>
            </a:pPr>
            <a:r>
              <a:t>l’exemple de l’île BOURBON</a:t>
            </a:r>
          </a:p>
        </p:txBody>
      </p:sp>
      <p:sp>
        <p:nvSpPr>
          <p:cNvPr id="122" name="L’EXPANSION EUROPÉENNE…"/>
          <p:cNvSpPr txBox="1"/>
          <p:nvPr/>
        </p:nvSpPr>
        <p:spPr>
          <a:xfrm>
            <a:off x="226277" y="749300"/>
            <a:ext cx="12776201" cy="2019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pc="384" sz="4800">
                <a:solidFill>
                  <a:srgbClr val="000000"/>
                </a:solidFill>
                <a:effectLst>
                  <a:outerShdw sx="100000" sy="100000" kx="0" ky="0" algn="b" rotWithShape="0" blurRad="127000" dist="76200" dir="2700000">
                    <a:srgbClr val="000000">
                      <a:alpha val="75000"/>
                    </a:srgbClr>
                  </a:outerShdw>
                </a:effectLst>
              </a:defRPr>
            </a:pPr>
            <a:r>
              <a:t>L’EXPANSION EUROPÉENNE</a:t>
            </a:r>
          </a:p>
          <a:p>
            <a:pPr>
              <a:lnSpc>
                <a:spcPct val="30000"/>
              </a:lnSpc>
              <a:defRPr spc="384" sz="4800">
                <a:solidFill>
                  <a:srgbClr val="000000"/>
                </a:solidFill>
                <a:effectLst>
                  <a:outerShdw sx="100000" sy="100000" kx="0" ky="0" algn="b" rotWithShape="0" blurRad="127000" dist="76200" dir="2700000">
                    <a:srgbClr val="000000">
                      <a:alpha val="75000"/>
                    </a:srgbClr>
                  </a:outerShdw>
                </a:effectLst>
              </a:defRPr>
            </a:pPr>
            <a:br/>
            <a:r>
              <a:t>ET LES COMPAGNIES DES INDES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21"/>
                                        </p:tgtEl>
                                        <p:attrNameLst>
                                          <p:attrName>style.visibility</p:attrName>
                                        </p:attrNameLst>
                                      </p:cBhvr>
                                      <p:to>
                                        <p:strVal val="visible"/>
                                      </p:to>
                                    </p:set>
                                    <p:animEffect filter="wipe(left)" transition="in">
                                      <p:cBhvr>
                                        <p:cTn id="7" dur="10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120"/>
                                        </p:tgtEl>
                                        <p:attrNameLst>
                                          <p:attrName>style.visibility</p:attrName>
                                        </p:attrNameLst>
                                      </p:cBhvr>
                                      <p:to>
                                        <p:strVal val="visible"/>
                                      </p:to>
                                    </p:set>
                                    <p:animEffect filter="wipe(left)" transition="in">
                                      <p:cBhvr>
                                        <p:cTn id="12" dur="1000"/>
                                        <p:tgtEl>
                                          <p:spTgt spid="1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1" grpId="1"/>
      <p:bldP build="whole" bldLvl="1" animBg="1" rev="0" advAuto="0" spid="120" grpId="2"/>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quot;Rien ne saurait être comparé à ce que les Hollandais ont fait par le moyen du commerce ; et ce sera toujours un sujet d'étonnement qu'une poignée de marchands, réfugiés dans un petit pays qui ne produisait pas, à beaucoup près, de quoi nourrir ses nouveaux habitants, aient abattu la puissance énorme de la monarchie d'Espagne, l'aient obligée à leur demander la paix, et qu'ils aient fondé un État si puissant qu'on le voit aujourd'hui faire équilibre entre toutes les autres puissances de l'Europe&quot;.  Pierre Daniel Huet, évêque d'Avranches (Mémoires sur le Commerce des Hollandais dans tous les États et Empires du monde - 1697)."/>
          <p:cNvSpPr txBox="1"/>
          <p:nvPr>
            <p:ph type="ctrTitle"/>
          </p:nvPr>
        </p:nvSpPr>
        <p:spPr>
          <a:xfrm>
            <a:off x="774700" y="673100"/>
            <a:ext cx="11417300" cy="8140700"/>
          </a:xfrm>
          <a:prstGeom prst="rect">
            <a:avLst/>
          </a:prstGeom>
        </p:spPr>
        <p:txBody>
          <a:bodyPr/>
          <a:lstStyle/>
          <a:p>
            <a:pPr algn="just" defTabSz="457200">
              <a:defRPr cap="none" spc="0" sz="900">
                <a:solidFill>
                  <a:srgbClr val="000000"/>
                </a:solidFill>
                <a:effectLst/>
                <a:latin typeface="Times New Roman"/>
                <a:ea typeface="Times New Roman"/>
                <a:cs typeface="Times New Roman"/>
                <a:sym typeface="Times New Roman"/>
              </a:defRPr>
            </a:pPr>
            <a:endParaRPr sz="2400"/>
          </a:p>
          <a:p>
            <a:pPr algn="just" defTabSz="457200">
              <a:defRPr cap="none" spc="0" sz="3600">
                <a:solidFill>
                  <a:srgbClr val="000000"/>
                </a:solidFill>
                <a:effectLst/>
                <a:latin typeface="Times New Roman"/>
                <a:ea typeface="Times New Roman"/>
                <a:cs typeface="Times New Roman"/>
                <a:sym typeface="Times New Roman"/>
              </a:defRPr>
            </a:pPr>
            <a:r>
              <a:t>"Rien ne saurait être comparé à ce que les Hollandais ont fait par le moyen du commerce ; et ce sera toujours un sujet d'étonnement qu'une poignée de marchands, réfugiés dans un petit pays qui ne produisait pas, à beaucoup près, de quoi nourrir ses nouveaux habitants, aient abattu la puissance énorme de la monarchie d'Espagne, l'aient obligée à leur demander la paix, et qu'ils aient fondé un État si puissant qu'on le voit aujourd'hui faire équilibre entre toutes les autres puissances de l'Europe".</a:t>
            </a:r>
            <a:endParaRPr sz="2400"/>
          </a:p>
          <a:p>
            <a:pPr algn="just" defTabSz="457200">
              <a:defRPr cap="none" spc="0" sz="900">
                <a:solidFill>
                  <a:srgbClr val="000000"/>
                </a:solidFill>
                <a:effectLst/>
                <a:latin typeface="Times New Roman"/>
                <a:ea typeface="Times New Roman"/>
                <a:cs typeface="Times New Roman"/>
                <a:sym typeface="Times New Roman"/>
              </a:defRPr>
            </a:pPr>
            <a:endParaRPr sz="2400"/>
          </a:p>
          <a:p>
            <a:pPr algn="just" defTabSz="457200">
              <a:defRPr cap="none" spc="0" sz="900">
                <a:solidFill>
                  <a:srgbClr val="000000"/>
                </a:solidFill>
                <a:effectLst/>
                <a:latin typeface="Times New Roman"/>
                <a:ea typeface="Times New Roman"/>
                <a:cs typeface="Times New Roman"/>
                <a:sym typeface="Times New Roman"/>
              </a:defRPr>
            </a:pPr>
            <a:r>
              <a:rPr sz="2400"/>
              <a:t>Pierre Daniel Huet, évêque d'Avranches (</a:t>
            </a:r>
            <a:r>
              <a:rPr i="1" sz="2400"/>
              <a:t>Mémoires sur le Commerce des Hollandais dans tous les États et Empires du monde</a:t>
            </a:r>
            <a:r>
              <a:rPr sz="2400"/>
              <a:t> - 1697).</a:t>
            </a:r>
            <a:endParaRPr sz="2400"/>
          </a:p>
        </p:txBody>
      </p:sp>
      <p:sp>
        <p:nvSpPr>
          <p:cNvPr id="161" name="le modèle hollandais…"/>
          <p:cNvSpPr txBox="1"/>
          <p:nvPr>
            <p:ph type="subTitle" sz="quarter" idx="1"/>
          </p:nvPr>
        </p:nvSpPr>
        <p:spPr>
          <a:xfrm>
            <a:off x="622300" y="8585200"/>
            <a:ext cx="11430000" cy="1892300"/>
          </a:xfrm>
          <a:prstGeom prst="rect">
            <a:avLst/>
          </a:prstGeom>
        </p:spPr>
        <p:txBody>
          <a:bodyPr/>
          <a:lstStyle>
            <a:lvl1pPr>
              <a:defRPr sz="4800"/>
            </a:lvl1pPr>
          </a:lstStyle>
          <a:p>
            <a:pPr/>
            <a:r>
              <a:t>le modèle hollandais…</a:t>
            </a:r>
          </a:p>
        </p:txBody>
      </p:sp>
      <p:sp>
        <p:nvSpPr>
          <p:cNvPr id="162" name="« Qui aurait pu croire que l'Union d'un petit nombre de marchands eût pu s'élever à ce haut degré d'opulence ? »   (du Fresne de Francheville, Histoire générale et particuliere des Finances, 1738, p. 9)."/>
          <p:cNvSpPr txBox="1"/>
          <p:nvPr/>
        </p:nvSpPr>
        <p:spPr>
          <a:xfrm>
            <a:off x="749300" y="571500"/>
            <a:ext cx="11417300" cy="2222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a:solidFill>
                  <a:srgbClr val="000000"/>
                </a:solidFill>
                <a:latin typeface="Times New Roman"/>
                <a:ea typeface="Times New Roman"/>
                <a:cs typeface="Times New Roman"/>
                <a:sym typeface="Times New Roman"/>
              </a:defRPr>
            </a:pPr>
            <a:r>
              <a:t> « Qui aurait pu croire que l'Union d'un petit nombre de marchands eût pu s'élever à ce haut degré d'opulence ? » </a:t>
            </a:r>
          </a:p>
          <a:p>
            <a:pPr algn="just" defTabSz="457200">
              <a:defRPr sz="900">
                <a:solidFill>
                  <a:srgbClr val="000000"/>
                </a:solidFill>
                <a:latin typeface="Times New Roman"/>
                <a:ea typeface="Times New Roman"/>
                <a:cs typeface="Times New Roman"/>
                <a:sym typeface="Times New Roman"/>
              </a:defRPr>
            </a:pPr>
            <a:endParaRPr sz="2400"/>
          </a:p>
          <a:p>
            <a:pPr algn="just" defTabSz="457200">
              <a:defRPr sz="900">
                <a:solidFill>
                  <a:srgbClr val="000000"/>
                </a:solidFill>
                <a:latin typeface="Times New Roman"/>
                <a:ea typeface="Times New Roman"/>
                <a:cs typeface="Times New Roman"/>
                <a:sym typeface="Times New Roman"/>
              </a:defRPr>
            </a:pPr>
            <a:r>
              <a:rPr sz="2400"/>
              <a:t>(du Fresne de Francheville, </a:t>
            </a:r>
            <a:r>
              <a:rPr i="1" sz="2400"/>
              <a:t>Histoire générale et particuliere des Finances</a:t>
            </a:r>
            <a:r>
              <a:rPr sz="2400"/>
              <a:t>, 1738, p. 9). </a:t>
            </a:r>
            <a:endParaRPr sz="2400"/>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60"/>
                                        </p:tgtEl>
                                        <p:attrNameLst>
                                          <p:attrName>style.visibility</p:attrName>
                                        </p:attrNameLst>
                                      </p:cBhvr>
                                      <p:to>
                                        <p:strVal val="visible"/>
                                      </p:to>
                                    </p:set>
                                    <p:animEffect filter="wipe(left)" transition="in">
                                      <p:cBhvr>
                                        <p:cTn id="7" dur="1000"/>
                                        <p:tgtEl>
                                          <p:spTgt spid="16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 grpId="2" fill="hold">
                                  <p:stCondLst>
                                    <p:cond delay="0"/>
                                  </p:stCondLst>
                                  <p:iterate type="el" backwards="0">
                                    <p:tmAbs val="0"/>
                                  </p:iterate>
                                  <p:childTnLst>
                                    <p:set>
                                      <p:cBhvr>
                                        <p:cTn id="11" fill="hold"/>
                                        <p:tgtEl>
                                          <p:spTgt spid="162"/>
                                        </p:tgtEl>
                                        <p:attrNameLst>
                                          <p:attrName>style.visibility</p:attrName>
                                        </p:attrNameLst>
                                      </p:cBhvr>
                                      <p:to>
                                        <p:strVal val="visible"/>
                                      </p:to>
                                    </p:set>
                                    <p:anim calcmode="lin" valueType="num">
                                      <p:cBhvr>
                                        <p:cTn id="12" dur="1000" fill="hold"/>
                                        <p:tgtEl>
                                          <p:spTgt spid="162"/>
                                        </p:tgtEl>
                                        <p:attrNameLst>
                                          <p:attrName>ppt_x</p:attrName>
                                        </p:attrNameLst>
                                      </p:cBhvr>
                                      <p:tavLst>
                                        <p:tav tm="0">
                                          <p:val>
                                            <p:strVal val="0-#ppt_w/2"/>
                                          </p:val>
                                        </p:tav>
                                        <p:tav tm="100000">
                                          <p:val>
                                            <p:strVal val="#ppt_x"/>
                                          </p:val>
                                        </p:tav>
                                      </p:tavLst>
                                    </p:anim>
                                    <p:anim calcmode="lin" valueType="num">
                                      <p:cBhvr>
                                        <p:cTn id="13" dur="1000" fill="hold"/>
                                        <p:tgtEl>
                                          <p:spTgt spid="16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32" presetID="23" grpId="3" fill="hold">
                                  <p:stCondLst>
                                    <p:cond delay="0"/>
                                  </p:stCondLst>
                                  <p:iterate type="lt" backwards="0">
                                    <p:tmAbs val="0"/>
                                  </p:iterate>
                                  <p:childTnLst>
                                    <p:set>
                                      <p:cBhvr>
                                        <p:cTn id="17" fill="hold"/>
                                        <p:tgtEl>
                                          <p:spTgt spid="161"/>
                                        </p:tgtEl>
                                        <p:attrNameLst>
                                          <p:attrName>style.visibility</p:attrName>
                                        </p:attrNameLst>
                                      </p:cBhvr>
                                      <p:to>
                                        <p:strVal val="visible"/>
                                      </p:to>
                                    </p:set>
                                    <p:anim calcmode="lin" valueType="num">
                                      <p:cBhvr>
                                        <p:cTn id="18" dur="2000" fill="hold"/>
                                        <p:tgtEl>
                                          <p:spTgt spid="161"/>
                                        </p:tgtEl>
                                        <p:attrNameLst>
                                          <p:attrName>ppt_w</p:attrName>
                                        </p:attrNameLst>
                                      </p:cBhvr>
                                      <p:tavLst>
                                        <p:tav tm="0">
                                          <p:val>
                                            <p:strVal val="4*#ppt_w"/>
                                          </p:val>
                                        </p:tav>
                                        <p:tav tm="100000">
                                          <p:val>
                                            <p:strVal val="#ppt_w"/>
                                          </p:val>
                                        </p:tav>
                                      </p:tavLst>
                                    </p:anim>
                                    <p:anim calcmode="lin" valueType="num">
                                      <p:cBhvr>
                                        <p:cTn id="19" dur="2000" fill="hold"/>
                                        <p:tgtEl>
                                          <p:spTgt spid="16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0" grpId="1"/>
      <p:bldP build="whole" bldLvl="1" animBg="1" rev="0" advAuto="0" spid="162" grpId="2"/>
      <p:bldP build="whole" bldLvl="1" animBg="1" rev="0" advAuto="0" spid="161" grpId="3"/>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La Vereenigde Oost Indische Compagnie (V.O.C.), modèle que les autres nations européennes chercheront à imiter est créée en 1602 par les Provinces-Unies. Elle réunit par souscription un capital de 6 300 000 florins. L'importance de ce capital, souscrit publiquement et réparti en 2 200 actions, constitue une innovation qui est à l'origine des sociétés par actions."/>
          <p:cNvSpPr txBox="1"/>
          <p:nvPr>
            <p:ph type="ctrTitle"/>
          </p:nvPr>
        </p:nvSpPr>
        <p:spPr>
          <a:xfrm>
            <a:off x="3886200" y="1943100"/>
            <a:ext cx="7886700" cy="5473700"/>
          </a:xfrm>
          <a:prstGeom prst="rect">
            <a:avLst/>
          </a:prstGeom>
        </p:spPr>
        <p:txBody>
          <a:bodyPr anchor="t"/>
          <a:lstStyle/>
          <a:p>
            <a:pPr algn="l" defTabSz="457200">
              <a:defRPr cap="none" spc="0" sz="3600">
                <a:solidFill>
                  <a:srgbClr val="000000"/>
                </a:solidFill>
                <a:effectLst/>
                <a:latin typeface="Times New Roman"/>
                <a:ea typeface="Times New Roman"/>
                <a:cs typeface="Times New Roman"/>
                <a:sym typeface="Times New Roman"/>
              </a:defRPr>
            </a:pPr>
            <a:r>
              <a:t>La </a:t>
            </a:r>
            <a:r>
              <a:rPr i="1"/>
              <a:t>Vereenigde Oost Indische Compagnie</a:t>
            </a:r>
            <a:r>
              <a:t> (V.O.C.), modèle que les autres nations européennes chercheront à imiter est créée en 1602 par les Provinces-Unies. Elle réunit par souscription un capital de 6 300 000 florins. L'importance de ce capital, souscrit publiquement et réparti en 2 200 actions, constitue une innovation qui est à l'origine des sociétés par actions. </a:t>
            </a:r>
          </a:p>
        </p:txBody>
      </p:sp>
      <p:sp>
        <p:nvSpPr>
          <p:cNvPr id="165" name="Corps"/>
          <p:cNvSpPr txBox="1"/>
          <p:nvPr>
            <p:ph type="subTitle" sz="quarter" idx="1"/>
          </p:nvPr>
        </p:nvSpPr>
        <p:spPr>
          <a:xfrm>
            <a:off x="1676400" y="10553700"/>
            <a:ext cx="11430000" cy="1892300"/>
          </a:xfrm>
          <a:prstGeom prst="rect">
            <a:avLst/>
          </a:prstGeom>
        </p:spPr>
        <p:txBody>
          <a:bodyPr/>
          <a:lstStyle/>
          <a:p>
            <a:pPr/>
          </a:p>
        </p:txBody>
      </p:sp>
      <p:pic>
        <p:nvPicPr>
          <p:cNvPr id="166" name="canon_VOC.jpeg" descr="canon_VOC.jpeg"/>
          <p:cNvPicPr>
            <a:picLocks noChangeAspect="1"/>
          </p:cNvPicPr>
          <p:nvPr/>
        </p:nvPicPr>
        <p:blipFill>
          <a:blip r:embed="rId2">
            <a:extLst/>
          </a:blip>
          <a:stretch>
            <a:fillRect/>
          </a:stretch>
        </p:blipFill>
        <p:spPr>
          <a:xfrm>
            <a:off x="1155700" y="2032000"/>
            <a:ext cx="2019300" cy="4038600"/>
          </a:xfrm>
          <a:prstGeom prst="rect">
            <a:avLst/>
          </a:prstGeom>
          <a:ln w="12700">
            <a:miter lim="400000"/>
          </a:ln>
        </p:spPr>
      </p:pic>
      <p:sp>
        <p:nvSpPr>
          <p:cNvPr id="167" name="Canon aux armes de la V. O. C. (chambre d’Amsterdam)"/>
          <p:cNvSpPr txBox="1"/>
          <p:nvPr/>
        </p:nvSpPr>
        <p:spPr>
          <a:xfrm>
            <a:off x="328810" y="6673850"/>
            <a:ext cx="3173136"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solidFill>
                  <a:srgbClr val="000000"/>
                </a:solidFill>
              </a:defRPr>
            </a:pPr>
            <a:r>
              <a:t>Canon aux armes de la V. O. C.</a:t>
            </a:r>
            <a:br/>
            <a:r>
              <a:t>(chambre d’Amsterdam)</a:t>
            </a:r>
          </a:p>
        </p:txBody>
      </p:sp>
      <p:sp>
        <p:nvSpPr>
          <p:cNvPr id="168" name="« Il n'y a rien au monde de plus efficace que la puissance et la force ajoutées au droit »…"/>
          <p:cNvSpPr txBox="1"/>
          <p:nvPr/>
        </p:nvSpPr>
        <p:spPr>
          <a:xfrm>
            <a:off x="937478" y="7499350"/>
            <a:ext cx="11125201" cy="1295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000">
                <a:effectLst>
                  <a:outerShdw sx="100000" sy="100000" kx="0" ky="0" algn="b" rotWithShape="0" blurRad="63500" dist="12700" dir="5400000">
                    <a:srgbClr val="000000">
                      <a:alpha val="30000"/>
                    </a:srgbClr>
                  </a:outerShdw>
                </a:effectLst>
              </a:defRPr>
            </a:pPr>
            <a:r>
              <a:rPr>
                <a:solidFill>
                  <a:srgbClr val="000000"/>
                </a:solidFill>
                <a:latin typeface="Times New Roman"/>
                <a:ea typeface="Times New Roman"/>
                <a:cs typeface="Times New Roman"/>
                <a:sym typeface="Times New Roman"/>
              </a:rPr>
              <a:t>« Il n'y a rien au monde de plus efficace que la puissance et la force ajoutées au droit »</a:t>
            </a:r>
            <a:endParaRPr>
              <a:solidFill>
                <a:srgbClr val="000000"/>
              </a:solidFill>
              <a:latin typeface="Times New Roman"/>
              <a:ea typeface="Times New Roman"/>
              <a:cs typeface="Times New Roman"/>
              <a:sym typeface="Times New Roman"/>
            </a:endParaRPr>
          </a:p>
          <a:p>
            <a:pPr>
              <a:defRPr sz="2400"/>
            </a:pPr>
            <a:r>
              <a:rPr>
                <a:solidFill>
                  <a:srgbClr val="000000"/>
                </a:solidFill>
                <a:latin typeface="Times New Roman"/>
                <a:ea typeface="Times New Roman"/>
                <a:cs typeface="Times New Roman"/>
                <a:sym typeface="Times New Roman"/>
              </a:rPr>
              <a:t>(Jan Pieterszoon Coen, gouverneur général des Indes néerlandaises)</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64"/>
                                        </p:tgtEl>
                                        <p:attrNameLst>
                                          <p:attrName>style.visibility</p:attrName>
                                        </p:attrNameLst>
                                      </p:cBhvr>
                                      <p:to>
                                        <p:strVal val="visible"/>
                                      </p:to>
                                    </p:set>
                                    <p:animEffect filter="wipe(left)" transition="in">
                                      <p:cBhvr>
                                        <p:cTn id="7" dur="10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 grpId="2" fill="hold">
                                  <p:stCondLst>
                                    <p:cond delay="0"/>
                                  </p:stCondLst>
                                  <p:iterate type="el" backwards="0">
                                    <p:tmAbs val="0"/>
                                  </p:iterate>
                                  <p:childTnLst>
                                    <p:set>
                                      <p:cBhvr>
                                        <p:cTn id="11" fill="hold"/>
                                        <p:tgtEl>
                                          <p:spTgt spid="168"/>
                                        </p:tgtEl>
                                        <p:attrNameLst>
                                          <p:attrName>style.visibility</p:attrName>
                                        </p:attrNameLst>
                                      </p:cBhvr>
                                      <p:to>
                                        <p:strVal val="visible"/>
                                      </p:to>
                                    </p:set>
                                    <p:anim calcmode="lin" valueType="num">
                                      <p:cBhvr>
                                        <p:cTn id="12" dur="4000" fill="hold"/>
                                        <p:tgtEl>
                                          <p:spTgt spid="168"/>
                                        </p:tgtEl>
                                        <p:attrNameLst>
                                          <p:attrName>ppt_x</p:attrName>
                                        </p:attrNameLst>
                                      </p:cBhvr>
                                      <p:tavLst>
                                        <p:tav tm="0">
                                          <p:val>
                                            <p:strVal val="#ppt_x"/>
                                          </p:val>
                                        </p:tav>
                                        <p:tav tm="100000">
                                          <p:val>
                                            <p:strVal val="#ppt_x"/>
                                          </p:val>
                                        </p:tav>
                                      </p:tavLst>
                                    </p:anim>
                                    <p:anim calcmode="lin" valueType="num">
                                      <p:cBhvr>
                                        <p:cTn id="13" dur="4000" fill="hold"/>
                                        <p:tgtEl>
                                          <p:spTgt spid="16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8" grpId="2"/>
      <p:bldP build="whole" bldLvl="1" animBg="1" rev="0" advAuto="0" spid="164"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 La Nation Françoise, écrit l’académicien Charpentier, qui sera la plume de Colbert pour lancer la souscription de la Compagnie de 1664, ne peut estre renfermée dans l'enclos de l'Europe, il faut qu'elle s'étende jusqu'aux parties du Monde les plus esloignées… »"/>
          <p:cNvSpPr txBox="1"/>
          <p:nvPr>
            <p:ph type="ctrTitle"/>
          </p:nvPr>
        </p:nvSpPr>
        <p:spPr>
          <a:xfrm>
            <a:off x="787400" y="292100"/>
            <a:ext cx="11430000" cy="3810000"/>
          </a:xfrm>
          <a:prstGeom prst="rect">
            <a:avLst/>
          </a:prstGeom>
        </p:spPr>
        <p:txBody>
          <a:bodyPr anchor="t"/>
          <a:lstStyle>
            <a:lvl1pPr algn="l" defTabSz="457200">
              <a:defRPr cap="none" spc="0" sz="2400">
                <a:solidFill>
                  <a:srgbClr val="000000"/>
                </a:solidFill>
                <a:latin typeface="Times New Roman"/>
                <a:ea typeface="Times New Roman"/>
                <a:cs typeface="Times New Roman"/>
                <a:sym typeface="Times New Roman"/>
              </a:defRPr>
            </a:lvl1pPr>
          </a:lstStyle>
          <a:p>
            <a:pPr>
              <a:defRPr>
                <a:effectLst/>
              </a:defRPr>
            </a:pPr>
            <a:r>
              <a:t>« La Nation Françoise, écrit l’académicien Charpentier, qui sera la plume de Colbert pour lancer la souscription de la Compagnie de 1664, ne peut estre renfermée dans l'enclos de l'Europe, il faut qu'elle s'étende jusqu'aux parties du Monde les plus esloignées… » </a:t>
            </a:r>
          </a:p>
        </p:txBody>
      </p:sp>
      <p:sp>
        <p:nvSpPr>
          <p:cNvPr id="171" name="(1665, Relation…, op. cit., p. 11)."/>
          <p:cNvSpPr txBox="1"/>
          <p:nvPr>
            <p:ph type="subTitle" sz="quarter" idx="1"/>
          </p:nvPr>
        </p:nvSpPr>
        <p:spPr>
          <a:xfrm>
            <a:off x="787400" y="8991600"/>
            <a:ext cx="11430000" cy="1892300"/>
          </a:xfrm>
          <a:prstGeom prst="rect">
            <a:avLst/>
          </a:prstGeom>
        </p:spPr>
        <p:txBody>
          <a:bodyPr/>
          <a:lstStyle/>
          <a:p>
            <a:pPr defTabSz="457200">
              <a:defRPr i="1" sz="2400">
                <a:solidFill>
                  <a:srgbClr val="000000"/>
                </a:solidFill>
                <a:latin typeface="Times New Roman"/>
                <a:ea typeface="Times New Roman"/>
                <a:cs typeface="Times New Roman"/>
                <a:sym typeface="Times New Roman"/>
              </a:defRPr>
            </a:pPr>
            <a:r>
              <a:rPr i="0"/>
              <a:t>(1665, </a:t>
            </a:r>
            <a:r>
              <a:t>Relation…</a:t>
            </a:r>
            <a:r>
              <a:rPr i="0"/>
              <a:t>, </a:t>
            </a:r>
            <a:r>
              <a:t>op. cit</a:t>
            </a:r>
            <a:r>
              <a:rPr i="0"/>
              <a:t>.,</a:t>
            </a:r>
            <a:r>
              <a:t> </a:t>
            </a:r>
            <a:r>
              <a:rPr i="0"/>
              <a:t>p. 11).</a:t>
            </a:r>
            <a:endParaRPr i="0"/>
          </a:p>
        </p:txBody>
      </p:sp>
      <p:pic>
        <p:nvPicPr>
          <p:cNvPr id="172" name="Capture d'écran 2013-11-06 16.18.44.png" descr="Capture d'écran 2013-11-06 16.18.44.png"/>
          <p:cNvPicPr>
            <a:picLocks noChangeAspect="1"/>
          </p:cNvPicPr>
          <p:nvPr/>
        </p:nvPicPr>
        <p:blipFill>
          <a:blip r:embed="rId2">
            <a:extLst/>
          </a:blip>
          <a:stretch>
            <a:fillRect/>
          </a:stretch>
        </p:blipFill>
        <p:spPr>
          <a:xfrm>
            <a:off x="3644900" y="1536700"/>
            <a:ext cx="5715000" cy="7489744"/>
          </a:xfrm>
          <a:prstGeom prst="rect">
            <a:avLst/>
          </a:prstGeom>
          <a:ln w="12700">
            <a:miter lim="400000"/>
          </a:ln>
        </p:spPr>
      </p:pic>
      <p:sp>
        <p:nvSpPr>
          <p:cNvPr id="173" name="Texte"/>
          <p:cNvSpPr txBox="1"/>
          <p:nvPr/>
        </p:nvSpPr>
        <p:spPr>
          <a:xfrm>
            <a:off x="5905500" y="4546600"/>
            <a:ext cx="1189178"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Texte</a:t>
            </a:r>
          </a:p>
        </p:txBody>
      </p:sp>
    </p:spTree>
  </p:cSld>
  <p:clrMapOvr>
    <a:masterClrMapping/>
  </p:clrMapOvr>
  <mc:AlternateContent xmlns:mc="http://schemas.openxmlformats.org/markup-compatibility/2006">
    <mc:Choice xmlns:p14="http://schemas.microsoft.com/office/powerpoint/2010/main" Requires="p14">
      <p:transition spd="slow" advClick="1" p14:dur="2000">
        <p14:prism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70"/>
                                        </p:tgtEl>
                                        <p:attrNameLst>
                                          <p:attrName>style.visibility</p:attrName>
                                        </p:attrNameLst>
                                      </p:cBhvr>
                                      <p:to>
                                        <p:strVal val="visible"/>
                                      </p:to>
                                    </p:set>
                                    <p:animEffect filter="wipe(left)" transition="in">
                                      <p:cBhvr>
                                        <p:cTn id="7" dur="1000"/>
                                        <p:tgtEl>
                                          <p:spTgt spid="17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0" presetID="19" grpId="2" fill="hold">
                                  <p:stCondLst>
                                    <p:cond delay="0"/>
                                  </p:stCondLst>
                                  <p:iterate type="el" backwards="0">
                                    <p:tmAbs val="0"/>
                                  </p:iterate>
                                  <p:childTnLst>
                                    <p:set>
                                      <p:cBhvr>
                                        <p:cTn id="11" fill="hold"/>
                                        <p:tgtEl>
                                          <p:spTgt spid="171"/>
                                        </p:tgtEl>
                                        <p:attrNameLst>
                                          <p:attrName>style.visibility</p:attrName>
                                        </p:attrNameLst>
                                      </p:cBhvr>
                                      <p:to>
                                        <p:strVal val="visible"/>
                                      </p:to>
                                    </p:set>
                                    <p:anim calcmode="lin" valueType="num">
                                      <p:cBhvr>
                                        <p:cTn id="12" dur="4000" fill="hold"/>
                                        <p:tgtEl>
                                          <p:spTgt spid="171"/>
                                        </p:tgtEl>
                                        <p:attrNameLst>
                                          <p:attrName>ppt_w</p:attrName>
                                        </p:attrNameLst>
                                      </p:cBhvr>
                                      <p:tavLst>
                                        <p:tav tm="0" fmla="#ppt_w*sin(2.5*pi*$)">
                                          <p:val>
                                            <p:fltVal val="0"/>
                                          </p:val>
                                        </p:tav>
                                        <p:tav tm="100000">
                                          <p:val>
                                            <p:fltVal val="1"/>
                                          </p:val>
                                        </p:tav>
                                      </p:tavLst>
                                    </p:anim>
                                    <p:anim calcmode="lin" valueType="num">
                                      <p:cBhvr>
                                        <p:cTn id="13" dur="4000" fill="hold"/>
                                        <p:tgtEl>
                                          <p:spTgt spid="17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0" grpId="1"/>
      <p:bldP build="whole" bldLvl="1" animBg="1" rev="0" advAuto="0" spid="171" grpId="2"/>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Titre"/>
          <p:cNvSpPr txBox="1"/>
          <p:nvPr>
            <p:ph type="ctrTitle"/>
          </p:nvPr>
        </p:nvSpPr>
        <p:spPr>
          <a:prstGeom prst="rect">
            <a:avLst/>
          </a:prstGeom>
        </p:spPr>
        <p:txBody>
          <a:bodyPr/>
          <a:lstStyle/>
          <a:p>
            <a:pPr/>
          </a:p>
        </p:txBody>
      </p:sp>
      <p:sp>
        <p:nvSpPr>
          <p:cNvPr id="176" name="Corps"/>
          <p:cNvSpPr txBox="1"/>
          <p:nvPr>
            <p:ph type="subTitle" sz="quarter" idx="1"/>
          </p:nvPr>
        </p:nvSpPr>
        <p:spPr>
          <a:prstGeom prst="rect">
            <a:avLst/>
          </a:prstGeom>
        </p:spPr>
        <p:txBody>
          <a:bodyPr/>
          <a:lstStyle/>
          <a:p>
            <a:pPr/>
          </a:p>
        </p:txBody>
      </p:sp>
      <p:pic>
        <p:nvPicPr>
          <p:cNvPr id="177" name="Comptoirsinde.png" descr="Comptoirsinde.png"/>
          <p:cNvPicPr>
            <a:picLocks noChangeAspect="1"/>
          </p:cNvPicPr>
          <p:nvPr/>
        </p:nvPicPr>
        <p:blipFill>
          <a:blip r:embed="rId2">
            <a:extLst/>
          </a:blip>
          <a:stretch>
            <a:fillRect/>
          </a:stretch>
        </p:blipFill>
        <p:spPr>
          <a:xfrm>
            <a:off x="1663700" y="2173482"/>
            <a:ext cx="9880600" cy="6067036"/>
          </a:xfrm>
          <a:prstGeom prst="rect">
            <a:avLst/>
          </a:prstGeom>
          <a:ln w="12700">
            <a:miter lim="400000"/>
          </a:ln>
        </p:spPr>
      </p:pic>
      <p:sp>
        <p:nvSpPr>
          <p:cNvPr id="178" name="La «fièvre de l’Inde»…"/>
          <p:cNvSpPr txBox="1"/>
          <p:nvPr/>
        </p:nvSpPr>
        <p:spPr>
          <a:xfrm>
            <a:off x="4240048" y="8432800"/>
            <a:ext cx="4266134"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a:r>
              <a:t>La «fièvre de l’Inde»…</a:t>
            </a:r>
          </a:p>
        </p:txBody>
      </p:sp>
      <p:sp>
        <p:nvSpPr>
          <p:cNvPr id="179" name="«La Fortune a, dit-on, des temples à Surate.» La Fontaine, «L’homme qui courait après la Fortune et l’homme qui l’attendait dans son lit»"/>
          <p:cNvSpPr txBox="1"/>
          <p:nvPr/>
        </p:nvSpPr>
        <p:spPr>
          <a:xfrm>
            <a:off x="2205655" y="488950"/>
            <a:ext cx="8318501" cy="1498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000000"/>
                </a:solidFill>
                <a:latin typeface="Times New Roman"/>
                <a:ea typeface="Times New Roman"/>
                <a:cs typeface="Times New Roman"/>
                <a:sym typeface="Times New Roman"/>
              </a:defRPr>
            </a:pPr>
            <a:r>
              <a:t>«La Fortune a, dit-on, des temples à Surate.»</a:t>
            </a:r>
            <a:br/>
            <a:r>
              <a:rPr sz="2400"/>
              <a:t>La Fontaine,</a:t>
            </a:r>
            <a:r>
              <a:t> </a:t>
            </a:r>
            <a:r>
              <a:rPr sz="2400"/>
              <a:t>«L’homme qui courait après la Fortune et l’homme qui l’attendait dans son lit»</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79"/>
                                        </p:tgtEl>
                                        <p:attrNameLst>
                                          <p:attrName>style.visibility</p:attrName>
                                        </p:attrNameLst>
                                      </p:cBhvr>
                                      <p:to>
                                        <p:strVal val="visible"/>
                                      </p:to>
                                    </p:set>
                                    <p:anim calcmode="lin" valueType="num">
                                      <p:cBhvr>
                                        <p:cTn id="7" dur="1000" fill="hold"/>
                                        <p:tgtEl>
                                          <p:spTgt spid="179"/>
                                        </p:tgtEl>
                                        <p:attrNameLst>
                                          <p:attrName>ppt_x</p:attrName>
                                        </p:attrNameLst>
                                      </p:cBhvr>
                                      <p:tavLst>
                                        <p:tav tm="0">
                                          <p:val>
                                            <p:strVal val="0-#ppt_w/2"/>
                                          </p:val>
                                        </p:tav>
                                        <p:tav tm="100000">
                                          <p:val>
                                            <p:strVal val="#ppt_x"/>
                                          </p:val>
                                        </p:tav>
                                      </p:tavLst>
                                    </p:anim>
                                    <p:anim calcmode="lin" valueType="num">
                                      <p:cBhvr>
                                        <p:cTn id="8" dur="1000" fill="hold"/>
                                        <p:tgtEl>
                                          <p:spTgt spid="17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10" grpId="2" fill="hold">
                                  <p:stCondLst>
                                    <p:cond delay="0"/>
                                  </p:stCondLst>
                                  <p:iterate type="el" backwards="0">
                                    <p:tmAbs val="0"/>
                                  </p:iterate>
                                  <p:childTnLst>
                                    <p:set>
                                      <p:cBhvr>
                                        <p:cTn id="12" fill="hold"/>
                                        <p:tgtEl>
                                          <p:spTgt spid="178"/>
                                        </p:tgtEl>
                                        <p:attrNameLst>
                                          <p:attrName>style.visibility</p:attrName>
                                        </p:attrNameLst>
                                      </p:cBhvr>
                                      <p:to>
                                        <p:strVal val="visible"/>
                                      </p:to>
                                    </p:set>
                                    <p:animEffect filter="fade" transition="in">
                                      <p:cBhvr>
                                        <p:cTn id="13" dur="15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8" grpId="2"/>
      <p:bldP build="whole" bldLvl="1" animBg="1" rev="0" advAuto="0" spid="179"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Paix et Abondance &quot;XLII. Nous avons accordé à ladite Compagnie, la liberté de prendre pour ses Armes un Ecusson de forme ronde, le fond d'azur chargé d'une fleur de lys d'or, enfermé de deux branches, l'une de Palme et l'autre d'Olivier jointe en haut, et portant une autre fleur de lys d'or, pour devise, Florebo quocumque ferar, et pour support deus figures, l'une de Paix et l'autre de l'Abondance [...]&quot; Armoiries de la Compagnie des Indes Orientales &quot;Je fleurirai là où je serai porté&quot;"/>
          <p:cNvSpPr txBox="1"/>
          <p:nvPr>
            <p:ph type="subTitle" sz="half" idx="1"/>
          </p:nvPr>
        </p:nvSpPr>
        <p:spPr>
          <a:xfrm>
            <a:off x="787400" y="7124700"/>
            <a:ext cx="11430000" cy="2336800"/>
          </a:xfrm>
          <a:prstGeom prst="rect">
            <a:avLst/>
          </a:prstGeom>
        </p:spPr>
        <p:txBody>
          <a:bodyPr/>
          <a:lstStyle/>
          <a:p>
            <a:pPr defTabSz="457200">
              <a:spcBef>
                <a:spcPts val="1600"/>
              </a:spcBef>
              <a:defRPr i="1" sz="2400">
                <a:solidFill>
                  <a:srgbClr val="000000"/>
                </a:solidFill>
                <a:latin typeface="Times New Roman"/>
                <a:ea typeface="Times New Roman"/>
                <a:cs typeface="Times New Roman"/>
                <a:sym typeface="Times New Roman"/>
              </a:defRPr>
            </a:pPr>
            <a:r>
              <a:t>Paix et Abondance</a:t>
            </a:r>
            <a:br/>
            <a:r>
              <a:t>"XLII. Nous avons accordé à ladite Compagnie, la liberté de prendre pour ses Armes un Ecusson de forme ronde, le fond d'azur chargé d'une fleur de lys d'or, enfermé de deux branches, l'une de Palme et l'autre d'Olivier jointe en haut, et portant une autre fleur de lys d'or, pour devise, </a:t>
            </a:r>
            <a:r>
              <a:rPr i="0"/>
              <a:t>Florebo quocumque ferar</a:t>
            </a:r>
            <a:r>
              <a:t>, et pour support deus figures, l'une de Paix et l'autre de l'Abondance [...]"</a:t>
            </a:r>
            <a:br/>
            <a:r>
              <a:rPr i="0"/>
              <a:t>Armoiries de la Compagnie des Indes Orientales</a:t>
            </a:r>
            <a:br>
              <a:rPr i="0"/>
            </a:br>
            <a:r>
              <a:t>"Je fleurirai là où je serai porté"</a:t>
            </a:r>
          </a:p>
        </p:txBody>
      </p:sp>
      <p:pic>
        <p:nvPicPr>
          <p:cNvPr id="182" name="Armoiries_de_la_C.jpg" descr="Armoiries_de_la_C.jpg"/>
          <p:cNvPicPr>
            <a:picLocks noChangeAspect="1"/>
          </p:cNvPicPr>
          <p:nvPr/>
        </p:nvPicPr>
        <p:blipFill>
          <a:blip r:embed="rId2">
            <a:extLst/>
          </a:blip>
          <a:stretch>
            <a:fillRect/>
          </a:stretch>
        </p:blipFill>
        <p:spPr>
          <a:xfrm>
            <a:off x="3581400" y="1295400"/>
            <a:ext cx="5829300" cy="5778500"/>
          </a:xfrm>
          <a:prstGeom prst="rect">
            <a:avLst/>
          </a:prstGeom>
          <a:ln w="12700">
            <a:miter lim="400000"/>
          </a:ln>
        </p:spPr>
      </p:pic>
      <p:sp>
        <p:nvSpPr>
          <p:cNvPr id="183" name="Armes de la Cie des Indes orientales de 1664"/>
          <p:cNvSpPr txBox="1"/>
          <p:nvPr/>
        </p:nvSpPr>
        <p:spPr>
          <a:xfrm>
            <a:off x="2141133" y="342900"/>
            <a:ext cx="8717891"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364A"/>
                </a:solidFill>
                <a:effectLst>
                  <a:outerShdw sx="100000" sy="100000" kx="0" ky="0" algn="b" rotWithShape="0" blurRad="63500" dist="12700" dir="5400000">
                    <a:srgbClr val="000000">
                      <a:alpha val="30000"/>
                    </a:srgbClr>
                  </a:outerShdw>
                </a:effectLst>
              </a:defRPr>
            </a:lvl1pPr>
          </a:lstStyle>
          <a:p>
            <a:pPr/>
            <a:r>
              <a:t>Armes de la Cie des Indes orientales de 1664</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lt" backwards="0">
                                    <p:tmAbs val="0"/>
                                  </p:iterate>
                                  <p:childTnLst>
                                    <p:set>
                                      <p:cBhvr>
                                        <p:cTn id="6" fill="hold"/>
                                        <p:tgtEl>
                                          <p:spTgt spid="183"/>
                                        </p:tgtEl>
                                        <p:attrNameLst>
                                          <p:attrName>style.visibility</p:attrName>
                                        </p:attrNameLst>
                                      </p:cBhvr>
                                      <p:to>
                                        <p:strVal val="visible"/>
                                      </p:to>
                                    </p:set>
                                    <p:animEffect filter="dissolve" transition="in">
                                      <p:cBhvr>
                                        <p:cTn id="7" dur="10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3"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Directeur General de la Compagnie Françoise de l’Orient  et Commandant pour sa Majesté dans ladite Isle et Isles adjacentes."/>
          <p:cNvSpPr txBox="1"/>
          <p:nvPr>
            <p:ph type="ctrTitle"/>
          </p:nvPr>
        </p:nvSpPr>
        <p:spPr>
          <a:xfrm>
            <a:off x="787400" y="5422900"/>
            <a:ext cx="11430000" cy="3810000"/>
          </a:xfrm>
          <a:prstGeom prst="rect">
            <a:avLst/>
          </a:prstGeom>
        </p:spPr>
        <p:txBody>
          <a:bodyPr/>
          <a:lstStyle/>
          <a:p>
            <a:pPr defTabSz="457200">
              <a:defRPr cap="none" spc="0" sz="3600">
                <a:solidFill>
                  <a:srgbClr val="000000"/>
                </a:solidFill>
                <a:effectLst/>
                <a:latin typeface="Times New Roman"/>
                <a:ea typeface="Times New Roman"/>
                <a:cs typeface="Times New Roman"/>
                <a:sym typeface="Times New Roman"/>
              </a:defRPr>
            </a:pPr>
            <a:r>
              <a:t> </a:t>
            </a:r>
            <a:r>
              <a:rPr sz="2400"/>
              <a:t>…Directeur General de la Compagnie Françoise de l’Orient </a:t>
            </a:r>
            <a:endParaRPr sz="2400"/>
          </a:p>
          <a:p>
            <a:pPr defTabSz="457200">
              <a:defRPr cap="none" spc="0" sz="3600">
                <a:solidFill>
                  <a:srgbClr val="000000"/>
                </a:solidFill>
                <a:effectLst/>
                <a:latin typeface="Times New Roman"/>
                <a:ea typeface="Times New Roman"/>
                <a:cs typeface="Times New Roman"/>
                <a:sym typeface="Times New Roman"/>
              </a:defRPr>
            </a:pPr>
            <a:r>
              <a:rPr sz="2400"/>
              <a:t>et Commandant pour sa Majesté dans ladite Isle et Isles adjacentes.</a:t>
            </a:r>
          </a:p>
        </p:txBody>
      </p:sp>
      <p:pic>
        <p:nvPicPr>
          <p:cNvPr id="186" name="Capture d'écran 2013-11-04 20.50.24.png" descr="Capture d'écran 2013-11-04 20.50.24.png"/>
          <p:cNvPicPr>
            <a:picLocks noChangeAspect="1"/>
          </p:cNvPicPr>
          <p:nvPr/>
        </p:nvPicPr>
        <p:blipFill>
          <a:blip r:embed="rId2">
            <a:extLst/>
          </a:blip>
          <a:stretch>
            <a:fillRect/>
          </a:stretch>
        </p:blipFill>
        <p:spPr>
          <a:xfrm>
            <a:off x="3797300" y="996950"/>
            <a:ext cx="5397500" cy="7178540"/>
          </a:xfrm>
          <a:prstGeom prst="rect">
            <a:avLst/>
          </a:prstGeom>
          <a:ln w="12700">
            <a:miter lim="400000"/>
          </a:ln>
        </p:spPr>
      </p:pic>
      <p:sp>
        <p:nvSpPr>
          <p:cNvPr id="187" name="Étienne de Flacourt…"/>
          <p:cNvSpPr txBox="1"/>
          <p:nvPr/>
        </p:nvSpPr>
        <p:spPr>
          <a:xfrm>
            <a:off x="4287267" y="304800"/>
            <a:ext cx="4425697"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a:r>
              <a:t>Étienne de Flacourt… </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85"/>
                                        </p:tgtEl>
                                        <p:attrNameLst>
                                          <p:attrName>style.visibility</p:attrName>
                                        </p:attrNameLst>
                                      </p:cBhvr>
                                      <p:to>
                                        <p:strVal val="visible"/>
                                      </p:to>
                                    </p:set>
                                    <p:animEffect filter="box(out)" transition="in">
                                      <p:cBhvr>
                                        <p:cTn id="7" dur="10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5"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Titre"/>
          <p:cNvSpPr txBox="1"/>
          <p:nvPr>
            <p:ph type="ctrTitle"/>
          </p:nvPr>
        </p:nvSpPr>
        <p:spPr>
          <a:xfrm>
            <a:off x="444500" y="-4178300"/>
            <a:ext cx="11430000" cy="3810000"/>
          </a:xfrm>
          <a:prstGeom prst="rect">
            <a:avLst/>
          </a:prstGeom>
        </p:spPr>
        <p:txBody>
          <a:bodyPr/>
          <a:lstStyle/>
          <a:p>
            <a:pPr/>
          </a:p>
        </p:txBody>
      </p:sp>
      <p:sp>
        <p:nvSpPr>
          <p:cNvPr id="190" name="Corps"/>
          <p:cNvSpPr txBox="1"/>
          <p:nvPr>
            <p:ph type="subTitle" sz="quarter" idx="1"/>
          </p:nvPr>
        </p:nvSpPr>
        <p:spPr>
          <a:xfrm>
            <a:off x="1485900" y="10896600"/>
            <a:ext cx="11430000" cy="1892300"/>
          </a:xfrm>
          <a:prstGeom prst="rect">
            <a:avLst/>
          </a:prstGeom>
        </p:spPr>
        <p:txBody>
          <a:bodyPr/>
          <a:lstStyle/>
          <a:p>
            <a:pPr/>
          </a:p>
        </p:txBody>
      </p:sp>
      <p:sp>
        <p:nvSpPr>
          <p:cNvPr id="191" name="AFFICHES…"/>
          <p:cNvSpPr txBox="1"/>
          <p:nvPr/>
        </p:nvSpPr>
        <p:spPr>
          <a:xfrm>
            <a:off x="330200" y="1784350"/>
            <a:ext cx="12052300" cy="645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60045" defTabSz="457200">
              <a:spcBef>
                <a:spcPts val="300"/>
              </a:spcBef>
              <a:defRPr b="1" sz="3000">
                <a:solidFill>
                  <a:srgbClr val="935811"/>
                </a:solidFill>
                <a:latin typeface="Book Antiqua"/>
                <a:ea typeface="Book Antiqua"/>
                <a:cs typeface="Book Antiqua"/>
                <a:sym typeface="Book Antiqua"/>
              </a:defRPr>
            </a:pPr>
            <a:r>
              <a:t>AFFICHES</a:t>
            </a:r>
          </a:p>
          <a:p>
            <a:pPr marL="360045" algn="just" defTabSz="457200">
              <a:defRPr sz="3000">
                <a:solidFill>
                  <a:srgbClr val="935811"/>
                </a:solidFill>
                <a:latin typeface="Book Antiqua"/>
                <a:ea typeface="Book Antiqua"/>
                <a:cs typeface="Book Antiqua"/>
                <a:sym typeface="Book Antiqua"/>
              </a:defRPr>
            </a:pPr>
            <a:r>
              <a:rPr b="1"/>
              <a:t>« La Compagnie des Indes Orientales fait avertir tous les artisans et gens de mestier François, qui voudront aller demeurer dans l'Isle de Madagascar, et dans toutes les Indes, qu'elle leur donnera le moyen de gagner leur vie fort honnestement, et des appointements et salaires raisonnables ; Et que s'il y en a qui veuillent y demeurer huit ans, sa Majesté veut bien leur accorder d'estre Maistres de chef-d'œuvre dans toutes les villes du Royaume de France où ils voudront s'établir sans en excepter aucune, et sans payer aucune chose. Ceux qui seront dans cette résolution, se présenteront à la Maison de la Compagnie. »</a:t>
            </a:r>
            <a:br/>
            <a:b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91"/>
                                        </p:tgtEl>
                                        <p:attrNameLst>
                                          <p:attrName>style.visibility</p:attrName>
                                        </p:attrNameLst>
                                      </p:cBhvr>
                                      <p:to>
                                        <p:strVal val="visible"/>
                                      </p:to>
                                    </p:set>
                                    <p:anim calcmode="lin" valueType="num">
                                      <p:cBhvr>
                                        <p:cTn id="7" dur="1000" fill="hold"/>
                                        <p:tgtEl>
                                          <p:spTgt spid="191"/>
                                        </p:tgtEl>
                                        <p:attrNameLst>
                                          <p:attrName>ppt_w</p:attrName>
                                        </p:attrNameLst>
                                      </p:cBhvr>
                                      <p:tavLst>
                                        <p:tav tm="0">
                                          <p:val>
                                            <p:fltVal val="0"/>
                                          </p:val>
                                        </p:tav>
                                        <p:tav tm="100000">
                                          <p:val>
                                            <p:strVal val="#ppt_w"/>
                                          </p:val>
                                        </p:tav>
                                      </p:tavLst>
                                    </p:anim>
                                    <p:anim calcmode="lin" valueType="num">
                                      <p:cBhvr>
                                        <p:cTn id="8" dur="1000" fill="hold"/>
                                        <p:tgtEl>
                                          <p:spTgt spid="19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1"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Capture d'écran 2013-11-05 21.03.36.png" descr="Capture d'écran 2013-11-05 21.03.36.png"/>
          <p:cNvPicPr>
            <a:picLocks noChangeAspect="1"/>
          </p:cNvPicPr>
          <p:nvPr/>
        </p:nvPicPr>
        <p:blipFill>
          <a:blip r:embed="rId2">
            <a:extLst/>
          </a:blip>
          <a:stretch>
            <a:fillRect/>
          </a:stretch>
        </p:blipFill>
        <p:spPr>
          <a:xfrm>
            <a:off x="2743200" y="1155700"/>
            <a:ext cx="7977297" cy="7429500"/>
          </a:xfrm>
          <a:prstGeom prst="rect">
            <a:avLst/>
          </a:prstGeom>
          <a:ln w="12700">
            <a:miter lim="400000"/>
          </a:ln>
        </p:spPr>
      </p:pic>
      <p:sp>
        <p:nvSpPr>
          <p:cNvPr id="194" name="Titre"/>
          <p:cNvSpPr txBox="1"/>
          <p:nvPr>
            <p:ph type="ctrTitle"/>
          </p:nvPr>
        </p:nvSpPr>
        <p:spPr>
          <a:xfrm>
            <a:off x="-241300" y="-5143500"/>
            <a:ext cx="11430000" cy="3810000"/>
          </a:xfrm>
          <a:prstGeom prst="rect">
            <a:avLst/>
          </a:prstGeom>
        </p:spPr>
        <p:txBody>
          <a:bodyPr/>
          <a:lstStyle/>
          <a:p>
            <a:pPr>
              <a:defRPr>
                <a:latin typeface="Times New Roman"/>
                <a:ea typeface="Times New Roman"/>
                <a:cs typeface="Times New Roman"/>
                <a:sym typeface="Times New Roman"/>
              </a:defRPr>
            </a:pPr>
          </a:p>
        </p:txBody>
      </p:sp>
      <p:sp>
        <p:nvSpPr>
          <p:cNvPr id="195" name="Lettres choisies de feu Mr. Guy Patin, 1692,  Cologne : Pierre du Laurens"/>
          <p:cNvSpPr txBox="1"/>
          <p:nvPr>
            <p:ph type="subTitle" sz="quarter" idx="1"/>
          </p:nvPr>
        </p:nvSpPr>
        <p:spPr>
          <a:xfrm>
            <a:off x="1016000" y="8585200"/>
            <a:ext cx="11430000" cy="1892300"/>
          </a:xfrm>
          <a:prstGeom prst="rect">
            <a:avLst/>
          </a:prstGeom>
        </p:spPr>
        <p:txBody>
          <a:bodyPr/>
          <a:lstStyle/>
          <a:p>
            <a:pPr defTabSz="457200">
              <a:defRPr sz="2400">
                <a:solidFill>
                  <a:srgbClr val="000000"/>
                </a:solidFill>
                <a:latin typeface="Times New Roman"/>
                <a:ea typeface="Times New Roman"/>
                <a:cs typeface="Times New Roman"/>
                <a:sym typeface="Times New Roman"/>
              </a:defRPr>
            </a:pPr>
            <a:r>
              <a:rPr b="1" i="1"/>
              <a:t>Lettres choisies de feu Mr. Guy Patin</a:t>
            </a:r>
            <a:r>
              <a:rPr b="1"/>
              <a:t>,</a:t>
            </a:r>
            <a:r>
              <a:t> 1692, </a:t>
            </a:r>
            <a:br/>
            <a:r>
              <a:t>Cologne : Pierre du Laurens</a:t>
            </a:r>
          </a:p>
        </p:txBody>
      </p:sp>
      <p:sp>
        <p:nvSpPr>
          <p:cNvPr id="196" name="…des gueux et des misérables…"/>
          <p:cNvSpPr txBox="1"/>
          <p:nvPr/>
        </p:nvSpPr>
        <p:spPr>
          <a:xfrm>
            <a:off x="3675060" y="358961"/>
            <a:ext cx="6107237" cy="6155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latin typeface="Times New Roman"/>
                <a:ea typeface="Times New Roman"/>
                <a:cs typeface="Times New Roman"/>
                <a:sym typeface="Times New Roman"/>
              </a:defRPr>
            </a:lvl1pPr>
          </a:lstStyle>
          <a:p>
            <a:pPr/>
            <a:r>
              <a:t>…des gueux et des misérables…</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lt" backwards="0">
                                    <p:tmAbs val="0"/>
                                  </p:iterate>
                                  <p:childTnLst>
                                    <p:set>
                                      <p:cBhvr>
                                        <p:cTn id="6" fill="hold"/>
                                        <p:tgtEl>
                                          <p:spTgt spid="196"/>
                                        </p:tgtEl>
                                        <p:attrNameLst>
                                          <p:attrName>style.visibility</p:attrName>
                                        </p:attrNameLst>
                                      </p:cBhvr>
                                      <p:to>
                                        <p:strVal val="visible"/>
                                      </p:to>
                                    </p:set>
                                    <p:anim calcmode="lin" valueType="num">
                                      <p:cBhvr>
                                        <p:cTn id="7" dur="1000" fill="hold"/>
                                        <p:tgtEl>
                                          <p:spTgt spid="196"/>
                                        </p:tgtEl>
                                        <p:attrNameLst>
                                          <p:attrName>ppt_w</p:attrName>
                                        </p:attrNameLst>
                                      </p:cBhvr>
                                      <p:tavLst>
                                        <p:tav tm="0">
                                          <p:val>
                                            <p:strVal val="4*#ppt_w"/>
                                          </p:val>
                                        </p:tav>
                                        <p:tav tm="100000">
                                          <p:val>
                                            <p:strVal val="#ppt_w"/>
                                          </p:val>
                                        </p:tav>
                                      </p:tavLst>
                                    </p:anim>
                                    <p:anim calcmode="lin" valueType="num">
                                      <p:cBhvr>
                                        <p:cTn id="8" dur="1000" fill="hold"/>
                                        <p:tgtEl>
                                          <p:spTgt spid="19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6"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Titre"/>
          <p:cNvSpPr txBox="1"/>
          <p:nvPr>
            <p:ph type="ctrTitle"/>
          </p:nvPr>
        </p:nvSpPr>
        <p:spPr>
          <a:xfrm>
            <a:off x="508000" y="-3657600"/>
            <a:ext cx="11430000" cy="3810000"/>
          </a:xfrm>
          <a:prstGeom prst="rect">
            <a:avLst/>
          </a:prstGeom>
        </p:spPr>
        <p:txBody>
          <a:bodyPr/>
          <a:lstStyle/>
          <a:p>
            <a:pPr/>
          </a:p>
        </p:txBody>
      </p:sp>
      <p:sp>
        <p:nvSpPr>
          <p:cNvPr id="199" name="les « trente-six »…"/>
          <p:cNvSpPr txBox="1"/>
          <p:nvPr>
            <p:ph type="subTitle" sz="quarter" idx="1"/>
          </p:nvPr>
        </p:nvSpPr>
        <p:spPr>
          <a:xfrm>
            <a:off x="508000" y="7721600"/>
            <a:ext cx="11430000" cy="1892300"/>
          </a:xfrm>
          <a:prstGeom prst="rect">
            <a:avLst/>
          </a:prstGeom>
        </p:spPr>
        <p:txBody>
          <a:bodyPr/>
          <a:lstStyle>
            <a:lvl1pPr>
              <a:defRPr sz="4800">
                <a:effectLst>
                  <a:outerShdw sx="100000" sy="100000" kx="0" ky="0" algn="b" rotWithShape="0" blurRad="63500" dist="12700" dir="5400000">
                    <a:srgbClr val="000000">
                      <a:alpha val="30000"/>
                    </a:srgbClr>
                  </a:outerShdw>
                </a:effectLst>
              </a:defRPr>
            </a:lvl1pPr>
          </a:lstStyle>
          <a:p>
            <a:pPr/>
            <a:r>
              <a:t>les « trente-six »…</a:t>
            </a:r>
          </a:p>
        </p:txBody>
      </p:sp>
      <p:sp>
        <p:nvSpPr>
          <p:cNvPr id="200" name="&quot;Les engagés sont des européans qu'on transporte aux isles pour y servir les habitants : on les appelle engagés parce qu'ils sont obligés de servir pendant trois ans ceux qui ont fait les frais de leur voyage, qui peuvent céder ou vendre à d'autres le droit qu'ils ont sur leur personne et sur leur liberté pendant ces trois années, lesquelles étant expirées, ils reçoivent pour salaire de leurs services 300 livres de pétun et demeurent en liberté de retourner en Europe ou de travailler à y établir leur petite fortune.&quot;…"/>
          <p:cNvSpPr txBox="1"/>
          <p:nvPr/>
        </p:nvSpPr>
        <p:spPr>
          <a:xfrm>
            <a:off x="683478" y="1298761"/>
            <a:ext cx="11798301" cy="64829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r>
              <a:rPr>
                <a:solidFill>
                  <a:srgbClr val="000000"/>
                </a:solidFill>
                <a:latin typeface="Times New Roman"/>
                <a:ea typeface="Times New Roman"/>
                <a:cs typeface="Times New Roman"/>
                <a:sym typeface="Times New Roman"/>
              </a:rPr>
              <a:t>"Les engagés sont des européans qu'on transporte aux isles pour y servir les habitants : on les appelle engagés parce qu'ils sont obligés de servir pendant trois ans ceux qui ont fait les frais de leur voyage, qui peuvent céder ou vendre à d'autres le droit qu'ils ont sur leur personne et sur leur liberté pendant ces trois années, lesquelles étant expirées, ils reçoivent pour salaire de leurs services 300 livres de pétun et demeurent en liberté de retourner en Europe ou de travailler à y établir leur petite fortune." </a:t>
            </a:r>
            <a:endParaRPr>
              <a:solidFill>
                <a:srgbClr val="000000"/>
              </a:solidFill>
              <a:latin typeface="Times New Roman"/>
              <a:ea typeface="Times New Roman"/>
              <a:cs typeface="Times New Roman"/>
              <a:sym typeface="Times New Roman"/>
            </a:endParaRPr>
          </a:p>
          <a:p>
            <a:pPr/>
            <a:endParaRPr>
              <a:solidFill>
                <a:srgbClr val="000000"/>
              </a:solidFill>
              <a:latin typeface="Times New Roman"/>
              <a:ea typeface="Times New Roman"/>
              <a:cs typeface="Times New Roman"/>
              <a:sym typeface="Times New Roman"/>
            </a:endParaRPr>
          </a:p>
          <a:p>
            <a:pPr/>
            <a:r>
              <a:rPr>
                <a:solidFill>
                  <a:srgbClr val="000000"/>
                </a:solidFill>
                <a:latin typeface="Times New Roman"/>
                <a:ea typeface="Times New Roman"/>
                <a:cs typeface="Times New Roman"/>
                <a:sym typeface="Times New Roman"/>
              </a:rPr>
              <a:t>(Pelleprat, 1655, p. 20-22)</a:t>
            </a:r>
            <a:endParaRPr b="1">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0"/>
                                        </p:tgtEl>
                                        <p:attrNameLst>
                                          <p:attrName>style.visibility</p:attrName>
                                        </p:attrNameLst>
                                      </p:cBhvr>
                                      <p:to>
                                        <p:strVal val="visible"/>
                                      </p:to>
                                    </p:set>
                                    <p:animEffect filter="wipe(left)" transition="in">
                                      <p:cBhvr>
                                        <p:cTn id="7" dur="1000"/>
                                        <p:tgtEl>
                                          <p:spTgt spid="20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32" presetID="23" grpId="2" fill="hold">
                                  <p:stCondLst>
                                    <p:cond delay="0"/>
                                  </p:stCondLst>
                                  <p:iterate type="lt" backwards="0">
                                    <p:tmAbs val="0"/>
                                  </p:iterate>
                                  <p:childTnLst>
                                    <p:set>
                                      <p:cBhvr>
                                        <p:cTn id="11" fill="hold"/>
                                        <p:tgtEl>
                                          <p:spTgt spid="199"/>
                                        </p:tgtEl>
                                        <p:attrNameLst>
                                          <p:attrName>style.visibility</p:attrName>
                                        </p:attrNameLst>
                                      </p:cBhvr>
                                      <p:to>
                                        <p:strVal val="visible"/>
                                      </p:to>
                                    </p:set>
                                    <p:anim calcmode="lin" valueType="num">
                                      <p:cBhvr>
                                        <p:cTn id="12" dur="2000" fill="hold"/>
                                        <p:tgtEl>
                                          <p:spTgt spid="199"/>
                                        </p:tgtEl>
                                        <p:attrNameLst>
                                          <p:attrName>ppt_w</p:attrName>
                                        </p:attrNameLst>
                                      </p:cBhvr>
                                      <p:tavLst>
                                        <p:tav tm="0">
                                          <p:val>
                                            <p:strVal val="4*#ppt_w"/>
                                          </p:val>
                                        </p:tav>
                                        <p:tav tm="100000">
                                          <p:val>
                                            <p:strVal val="#ppt_w"/>
                                          </p:val>
                                        </p:tav>
                                      </p:tavLst>
                                    </p:anim>
                                    <p:anim calcmode="lin" valueType="num">
                                      <p:cBhvr>
                                        <p:cTn id="13" dur="2000" fill="hold"/>
                                        <p:tgtEl>
                                          <p:spTgt spid="19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0" grpId="1"/>
      <p:bldP build="whole" bldLvl="1" animBg="1" rev="0" advAuto="0" spid="199" grpId="2"/>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carte-ancienne-de-la-reunion-974-4.jpg" descr="carte-ancienne-de-la-reunion-974-4.jpg"/>
          <p:cNvPicPr>
            <a:picLocks noChangeAspect="1"/>
          </p:cNvPicPr>
          <p:nvPr/>
        </p:nvPicPr>
        <p:blipFill>
          <a:blip r:embed="rId2">
            <a:extLst/>
          </a:blip>
          <a:stretch>
            <a:fillRect/>
          </a:stretch>
        </p:blipFill>
        <p:spPr>
          <a:xfrm>
            <a:off x="2324100" y="1358900"/>
            <a:ext cx="8361410" cy="6426200"/>
          </a:xfrm>
          <a:prstGeom prst="rect">
            <a:avLst/>
          </a:prstGeom>
          <a:ln w="12700">
            <a:miter lim="400000"/>
          </a:ln>
        </p:spPr>
      </p:pic>
      <p:sp>
        <p:nvSpPr>
          <p:cNvPr id="203" name="« Toux ceux qui ont donné des détails historiques sur Bourbon ont écrit que cette colonie avait été fondée avec les débris de celle de Madagascar ;"/>
          <p:cNvSpPr txBox="1"/>
          <p:nvPr/>
        </p:nvSpPr>
        <p:spPr>
          <a:xfrm>
            <a:off x="558800" y="450850"/>
            <a:ext cx="114300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60045" algn="just" defTabSz="457200">
              <a:defRPr sz="2400">
                <a:solidFill>
                  <a:srgbClr val="000000"/>
                </a:solidFill>
                <a:effectLst>
                  <a:outerShdw sx="100000" sy="100000" kx="0" ky="0" algn="b" rotWithShape="0" blurRad="63500" dist="12700" dir="5400000">
                    <a:srgbClr val="000000">
                      <a:alpha val="30000"/>
                    </a:srgbClr>
                  </a:outerShdw>
                </a:effectLst>
                <a:latin typeface="Book Antiqua"/>
                <a:ea typeface="Book Antiqua"/>
                <a:cs typeface="Book Antiqua"/>
                <a:sym typeface="Book Antiqua"/>
              </a:defRPr>
            </a:lvl1pPr>
          </a:lstStyle>
          <a:p>
            <a:pPr/>
            <a:r>
              <a:t>« Toux ceux qui ont donné des détails historiques sur Bourbon ont écrit que cette colonie avait été fondée avec les débris de celle de Madagascar ;</a:t>
            </a:r>
          </a:p>
        </p:txBody>
      </p:sp>
      <p:sp>
        <p:nvSpPr>
          <p:cNvPr id="204" name="…il eût été plus exact de dire que Bourbon, déjà établi, augmenta sa population d'un tiers ou d'une moitié par le secours des orphelines envoyées de la métropole, et par celui des colons échappés au massacre de Fort-Dauphin ».                                                                                                          (Billiard, op. cit., p. 260)"/>
          <p:cNvSpPr txBox="1"/>
          <p:nvPr/>
        </p:nvSpPr>
        <p:spPr>
          <a:xfrm>
            <a:off x="647700" y="7842250"/>
            <a:ext cx="11696700" cy="157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360045" indent="0" algn="just" defTabSz="457200">
              <a:defRPr sz="2400">
                <a:solidFill>
                  <a:srgbClr val="935811"/>
                </a:solidFill>
                <a:latin typeface="Book Antiqua"/>
                <a:ea typeface="Book Antiqua"/>
                <a:cs typeface="Book Antiqua"/>
                <a:sym typeface="Book Antiqua"/>
              </a:defRPr>
            </a:pPr>
            <a:r>
              <a:t> </a:t>
            </a:r>
            <a:r>
              <a:rPr>
                <a:solidFill>
                  <a:srgbClr val="000000"/>
                </a:solidFill>
                <a:effectLst>
                  <a:outerShdw sx="100000" sy="100000" kx="0" ky="0" algn="b" rotWithShape="0" blurRad="63500" dist="12700" dir="5400000">
                    <a:srgbClr val="000000">
                      <a:alpha val="30000"/>
                    </a:srgbClr>
                  </a:outerShdw>
                </a:effectLst>
              </a:rPr>
              <a:t>…il eût été plus exact de dire que Bourbon, déjà établi, augmenta sa population d'un tiers ou d'une moitié par le secours des orphelines envoyées de la métropole, et par celui des colons échappés au massacre de Fort-Dauphin ». </a:t>
            </a:r>
            <a:br>
              <a:rPr>
                <a:solidFill>
                  <a:srgbClr val="000000"/>
                </a:solidFill>
                <a:effectLst>
                  <a:outerShdw sx="100000" sy="100000" kx="0" ky="0" algn="b" rotWithShape="0" blurRad="63500" dist="12700" dir="5400000">
                    <a:srgbClr val="000000">
                      <a:alpha val="30000"/>
                    </a:srgbClr>
                  </a:outerShdw>
                </a:effectLst>
              </a:rPr>
            </a:br>
            <a:r>
              <a:rPr>
                <a:solidFill>
                  <a:srgbClr val="000000"/>
                </a:solidFill>
                <a:effectLst>
                  <a:outerShdw sx="100000" sy="100000" kx="0" ky="0" algn="b" rotWithShape="0" blurRad="63500" dist="12700" dir="5400000">
                    <a:srgbClr val="000000">
                      <a:alpha val="30000"/>
                    </a:srgbClr>
                  </a:outerShdw>
                </a:effectLst>
              </a:rPr>
              <a:t>                                                                                                        (Billiard, </a:t>
            </a:r>
            <a:r>
              <a:rPr i="1">
                <a:solidFill>
                  <a:srgbClr val="000000"/>
                </a:solidFill>
                <a:effectLst>
                  <a:outerShdw sx="100000" sy="100000" kx="0" ky="0" algn="b" rotWithShape="0" blurRad="63500" dist="12700" dir="5400000">
                    <a:srgbClr val="000000">
                      <a:alpha val="30000"/>
                    </a:srgbClr>
                  </a:outerShdw>
                </a:effectLst>
              </a:rPr>
              <a:t>op. cit</a:t>
            </a:r>
            <a:r>
              <a:rPr>
                <a:solidFill>
                  <a:srgbClr val="000000"/>
                </a:solidFill>
                <a:effectLst>
                  <a:outerShdw sx="100000" sy="100000" kx="0" ky="0" algn="b" rotWithShape="0" blurRad="63500" dist="12700" dir="5400000">
                    <a:srgbClr val="000000">
                      <a:alpha val="30000"/>
                    </a:srgbClr>
                  </a:outerShdw>
                </a:effectLst>
              </a:rPr>
              <a:t>., p. 260)</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03"/>
                                        </p:tgtEl>
                                        <p:attrNameLst>
                                          <p:attrName>style.visibility</p:attrName>
                                        </p:attrNameLst>
                                      </p:cBhvr>
                                      <p:to>
                                        <p:strVal val="visible"/>
                                      </p:to>
                                    </p:set>
                                    <p:anim calcmode="lin" valueType="num">
                                      <p:cBhvr>
                                        <p:cTn id="7" dur="1000" fill="hold"/>
                                        <p:tgtEl>
                                          <p:spTgt spid="203"/>
                                        </p:tgtEl>
                                        <p:attrNameLst>
                                          <p:attrName>ppt_x</p:attrName>
                                        </p:attrNameLst>
                                      </p:cBhvr>
                                      <p:tavLst>
                                        <p:tav tm="0">
                                          <p:val>
                                            <p:strVal val="0-#ppt_w/2"/>
                                          </p:val>
                                        </p:tav>
                                        <p:tav tm="100000">
                                          <p:val>
                                            <p:strVal val="#ppt_x"/>
                                          </p:val>
                                        </p:tav>
                                      </p:tavLst>
                                    </p:anim>
                                    <p:anim calcmode="lin" valueType="num">
                                      <p:cBhvr>
                                        <p:cTn id="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204"/>
                                        </p:tgtEl>
                                        <p:attrNameLst>
                                          <p:attrName>style.visibility</p:attrName>
                                        </p:attrNameLst>
                                      </p:cBhvr>
                                      <p:to>
                                        <p:strVal val="visible"/>
                                      </p:to>
                                    </p:set>
                                    <p:anim calcmode="lin" valueType="num">
                                      <p:cBhvr>
                                        <p:cTn id="13" dur="1000" fill="hold"/>
                                        <p:tgtEl>
                                          <p:spTgt spid="204"/>
                                        </p:tgtEl>
                                        <p:attrNameLst>
                                          <p:attrName>ppt_x</p:attrName>
                                        </p:attrNameLst>
                                      </p:cBhvr>
                                      <p:tavLst>
                                        <p:tav tm="0">
                                          <p:val>
                                            <p:strVal val="0-#ppt_w/2"/>
                                          </p:val>
                                        </p:tav>
                                        <p:tav tm="100000">
                                          <p:val>
                                            <p:strVal val="#ppt_x"/>
                                          </p:val>
                                        </p:tav>
                                      </p:tavLst>
                                    </p:anim>
                                    <p:anim calcmode="lin" valueType="num">
                                      <p:cBhvr>
                                        <p:cTn id="14" dur="1000" fill="hold"/>
                                        <p:tgtEl>
                                          <p:spTgt spid="2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3" grpId="1"/>
      <p:bldP build="whole" bldLvl="1" animBg="1" rev="0" advAuto="0" spid="204" grpId="2"/>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l’exemple de l’île de la Réunion"/>
          <p:cNvSpPr txBox="1"/>
          <p:nvPr>
            <p:ph type="subTitle" sz="quarter" idx="1"/>
          </p:nvPr>
        </p:nvSpPr>
        <p:spPr>
          <a:xfrm>
            <a:off x="825500" y="7620000"/>
            <a:ext cx="11353800" cy="850900"/>
          </a:xfrm>
          <a:prstGeom prst="rect">
            <a:avLst/>
          </a:prstGeom>
        </p:spPr>
        <p:txBody>
          <a:bodyPr/>
          <a:lstStyle/>
          <a:p>
            <a:pPr/>
          </a:p>
          <a:p>
            <a:pPr/>
            <a:r>
              <a:t>l’exemple de l’île de la Réunion</a:t>
            </a:r>
          </a:p>
        </p:txBody>
      </p:sp>
      <p:pic>
        <p:nvPicPr>
          <p:cNvPr id="125" name="Felix-Baumgarnter-Salute-Before-Jump.png" descr="Felix-Baumgarnter-Salute-Before-Jump.png"/>
          <p:cNvPicPr>
            <a:picLocks noChangeAspect="1"/>
          </p:cNvPicPr>
          <p:nvPr/>
        </p:nvPicPr>
        <p:blipFill>
          <a:blip r:embed="rId2">
            <a:extLst/>
          </a:blip>
          <a:stretch>
            <a:fillRect/>
          </a:stretch>
        </p:blipFill>
        <p:spPr>
          <a:xfrm>
            <a:off x="2260600" y="1612900"/>
            <a:ext cx="8473206" cy="4737101"/>
          </a:xfrm>
          <a:prstGeom prst="rect">
            <a:avLst/>
          </a:prstGeom>
          <a:ln w="12700">
            <a:miter lim="400000"/>
          </a:ln>
        </p:spPr>
      </p:pic>
      <p:sp>
        <p:nvSpPr>
          <p:cNvPr id="126" name="Felix Baumgartner et son point de chute :…"/>
          <p:cNvSpPr txBox="1"/>
          <p:nvPr/>
        </p:nvSpPr>
        <p:spPr>
          <a:xfrm>
            <a:off x="2270521" y="6165849"/>
            <a:ext cx="8459115" cy="228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Felix Baumgartner et son point de chute :</a:t>
            </a:r>
          </a:p>
          <a:p>
            <a:pPr/>
            <a:r>
              <a:t>le désert de Roswell</a:t>
            </a:r>
          </a:p>
          <a:p>
            <a:pPr/>
            <a:r>
              <a:rPr sz="2400"/>
              <a:t>(alt. = 39 kilomètres)</a:t>
            </a:r>
            <a:b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24"/>
                                        </p:tgtEl>
                                        <p:attrNameLst>
                                          <p:attrName>style.visibility</p:attrName>
                                        </p:attrNameLst>
                                      </p:cBhvr>
                                      <p:to>
                                        <p:strVal val="visible"/>
                                      </p:to>
                                    </p:set>
                                    <p:animEffect filter="wipe(left)" transition="in">
                                      <p:cBhvr>
                                        <p:cTn id="7" dur="10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 grpId="2" fill="hold">
                                  <p:stCondLst>
                                    <p:cond delay="0"/>
                                  </p:stCondLst>
                                  <p:iterate type="el" backwards="0">
                                    <p:tmAbs val="0"/>
                                  </p:iterate>
                                  <p:childTnLst>
                                    <p:set>
                                      <p:cBhvr>
                                        <p:cTn id="11" fill="hold"/>
                                        <p:tgtEl>
                                          <p:spTgt spid="126"/>
                                        </p:tgtEl>
                                        <p:attrNameLst>
                                          <p:attrName>style.visibility</p:attrName>
                                        </p:attrNameLst>
                                      </p:cBhvr>
                                      <p:to>
                                        <p:strVal val="visible"/>
                                      </p:to>
                                    </p:set>
                                    <p:anim calcmode="lin" valueType="num">
                                      <p:cBhvr>
                                        <p:cTn id="12" dur="1000" fill="hold"/>
                                        <p:tgtEl>
                                          <p:spTgt spid="126"/>
                                        </p:tgtEl>
                                        <p:attrNameLst>
                                          <p:attrName>ppt_x</p:attrName>
                                        </p:attrNameLst>
                                      </p:cBhvr>
                                      <p:tavLst>
                                        <p:tav tm="0">
                                          <p:val>
                                            <p:strVal val="1+#ppt_w/2"/>
                                          </p:val>
                                        </p:tav>
                                        <p:tav tm="100000">
                                          <p:val>
                                            <p:strVal val="#ppt_x"/>
                                          </p:val>
                                        </p:tav>
                                      </p:tavLst>
                                    </p:anim>
                                    <p:anim calcmode="lin" valueType="num">
                                      <p:cBhvr>
                                        <p:cTn id="13" dur="1000" fill="hold"/>
                                        <p:tgtEl>
                                          <p:spTgt spid="1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4" grpId="1"/>
      <p:bldP build="whole" bldLvl="1" animBg="1" rev="0" advAuto="0" spid="126" grpId="2"/>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Capture d'écran 2013-11-05 21.41.35.png" descr="Capture d'écran 2013-11-05 21.41.35.png"/>
          <p:cNvPicPr>
            <a:picLocks noChangeAspect="1"/>
          </p:cNvPicPr>
          <p:nvPr/>
        </p:nvPicPr>
        <p:blipFill>
          <a:blip r:embed="rId2">
            <a:extLst/>
          </a:blip>
          <a:stretch>
            <a:fillRect/>
          </a:stretch>
        </p:blipFill>
        <p:spPr>
          <a:xfrm>
            <a:off x="3708400" y="838200"/>
            <a:ext cx="5590589" cy="8077200"/>
          </a:xfrm>
          <a:prstGeom prst="rect">
            <a:avLst/>
          </a:prstGeom>
          <a:ln w="12700">
            <a:miter lim="400000"/>
          </a:ln>
        </p:spPr>
      </p:pic>
      <p:sp>
        <p:nvSpPr>
          <p:cNvPr id="207" name="le 300° anniversaire du  peuplement  en :  1965"/>
          <p:cNvSpPr txBox="1"/>
          <p:nvPr>
            <p:ph type="ctrTitle"/>
          </p:nvPr>
        </p:nvSpPr>
        <p:spPr>
          <a:xfrm>
            <a:off x="114300" y="2286000"/>
            <a:ext cx="3695700" cy="4851400"/>
          </a:xfrm>
          <a:prstGeom prst="rect">
            <a:avLst/>
          </a:prstGeom>
        </p:spPr>
        <p:txBody>
          <a:bodyPr anchor="t"/>
          <a:lstStyle/>
          <a:p>
            <a:pPr>
              <a:defRPr spc="72" sz="3600"/>
            </a:pPr>
            <a:r>
              <a:t>le </a:t>
            </a:r>
            <a:r>
              <a:rPr b="1" i="1"/>
              <a:t>300°</a:t>
            </a:r>
            <a:endParaRPr b="1" i="1"/>
          </a:p>
          <a:p>
            <a:pPr>
              <a:defRPr spc="72" sz="3600"/>
            </a:pPr>
            <a:r>
              <a:rPr i="1"/>
              <a:t>anniversaire</a:t>
            </a:r>
          </a:p>
          <a:p>
            <a:pPr>
              <a:defRPr i="1" spc="72" sz="3600"/>
            </a:pPr>
            <a:r>
              <a:t>du </a:t>
            </a:r>
          </a:p>
          <a:p>
            <a:pPr>
              <a:defRPr i="1" spc="72" sz="3600"/>
            </a:pPr>
            <a:r>
              <a:t>peuplement</a:t>
            </a:r>
          </a:p>
          <a:p>
            <a:pPr>
              <a:defRPr spc="72" sz="3600"/>
            </a:pPr>
          </a:p>
          <a:p>
            <a:pPr>
              <a:defRPr spc="72" sz="3600"/>
            </a:pPr>
            <a:r>
              <a:t>en :</a:t>
            </a:r>
          </a:p>
          <a:p>
            <a:pPr>
              <a:defRPr spc="72" sz="3600"/>
            </a:pPr>
          </a:p>
          <a:p>
            <a:pPr>
              <a:defRPr b="1" i="1" spc="96" sz="4800"/>
            </a:pPr>
            <a:r>
              <a:t>1965</a:t>
            </a:r>
          </a:p>
        </p:txBody>
      </p:sp>
      <p:sp>
        <p:nvSpPr>
          <p:cNvPr id="208" name="le 350° anniversaire  en…  2013…"/>
          <p:cNvSpPr txBox="1"/>
          <p:nvPr>
            <p:ph type="subTitle" sz="quarter" idx="1"/>
          </p:nvPr>
        </p:nvSpPr>
        <p:spPr>
          <a:xfrm>
            <a:off x="9232900" y="3733800"/>
            <a:ext cx="3695700" cy="4114800"/>
          </a:xfrm>
          <a:prstGeom prst="rect">
            <a:avLst/>
          </a:prstGeom>
        </p:spPr>
        <p:txBody>
          <a:bodyPr/>
          <a:lstStyle/>
          <a:p>
            <a:pPr>
              <a:defRPr cap="all" spc="72" sz="3600">
                <a:solidFill>
                  <a:srgbClr val="276D6D"/>
                </a:solidFill>
                <a:effectLst>
                  <a:outerShdw sx="100000" sy="100000" kx="0" ky="0" algn="b" rotWithShape="0" blurRad="63500" dist="12700" dir="5400000">
                    <a:srgbClr val="000000">
                      <a:alpha val="30000"/>
                    </a:srgbClr>
                  </a:outerShdw>
                </a:effectLst>
                <a:latin typeface="+mn-lt"/>
                <a:ea typeface="+mn-ea"/>
                <a:cs typeface="+mn-cs"/>
                <a:sym typeface="Baskerville"/>
              </a:defRPr>
            </a:pPr>
            <a:r>
              <a:t>le </a:t>
            </a:r>
            <a:r>
              <a:rPr b="1" i="1"/>
              <a:t>350°</a:t>
            </a:r>
            <a:endParaRPr b="1" i="1"/>
          </a:p>
          <a:p>
            <a:pPr>
              <a:defRPr cap="all" spc="72" sz="3600">
                <a:solidFill>
                  <a:srgbClr val="276D6D"/>
                </a:solidFill>
                <a:effectLst>
                  <a:outerShdw sx="100000" sy="100000" kx="0" ky="0" algn="b" rotWithShape="0" blurRad="63500" dist="12700" dir="5400000">
                    <a:srgbClr val="000000">
                      <a:alpha val="30000"/>
                    </a:srgbClr>
                  </a:outerShdw>
                </a:effectLst>
                <a:latin typeface="+mn-lt"/>
                <a:ea typeface="+mn-ea"/>
                <a:cs typeface="+mn-cs"/>
                <a:sym typeface="Baskerville"/>
              </a:defRPr>
            </a:pPr>
            <a:r>
              <a:rPr i="1"/>
              <a:t>anniversaire</a:t>
            </a:r>
          </a:p>
          <a:p>
            <a:pPr>
              <a:defRPr cap="all" spc="72" sz="3600">
                <a:solidFill>
                  <a:srgbClr val="276D6D"/>
                </a:solidFill>
                <a:effectLst>
                  <a:outerShdw sx="100000" sy="100000" kx="0" ky="0" algn="b" rotWithShape="0" blurRad="63500" dist="12700" dir="5400000">
                    <a:srgbClr val="000000">
                      <a:alpha val="30000"/>
                    </a:srgbClr>
                  </a:outerShdw>
                </a:effectLst>
                <a:latin typeface="+mn-lt"/>
                <a:ea typeface="+mn-ea"/>
                <a:cs typeface="+mn-cs"/>
                <a:sym typeface="Baskerville"/>
              </a:defRPr>
            </a:pPr>
          </a:p>
          <a:p>
            <a:pPr>
              <a:defRPr cap="all" spc="72" sz="3600">
                <a:solidFill>
                  <a:srgbClr val="276D6D"/>
                </a:solidFill>
                <a:effectLst>
                  <a:outerShdw sx="100000" sy="100000" kx="0" ky="0" algn="b" rotWithShape="0" blurRad="63500" dist="12700" dir="5400000">
                    <a:srgbClr val="000000">
                      <a:alpha val="30000"/>
                    </a:srgbClr>
                  </a:outerShdw>
                </a:effectLst>
                <a:latin typeface="+mn-lt"/>
                <a:ea typeface="+mn-ea"/>
                <a:cs typeface="+mn-cs"/>
                <a:sym typeface="Baskerville"/>
              </a:defRPr>
            </a:pPr>
            <a:r>
              <a:t>en…</a:t>
            </a:r>
          </a:p>
          <a:p>
            <a:pPr>
              <a:defRPr cap="all" spc="72" sz="3600">
                <a:solidFill>
                  <a:srgbClr val="276D6D"/>
                </a:solidFill>
                <a:effectLst>
                  <a:outerShdw sx="100000" sy="100000" kx="0" ky="0" algn="b" rotWithShape="0" blurRad="63500" dist="12700" dir="5400000">
                    <a:srgbClr val="000000">
                      <a:alpha val="30000"/>
                    </a:srgbClr>
                  </a:outerShdw>
                </a:effectLst>
                <a:latin typeface="+mn-lt"/>
                <a:ea typeface="+mn-ea"/>
                <a:cs typeface="+mn-cs"/>
                <a:sym typeface="Baskerville"/>
              </a:defRPr>
            </a:pPr>
          </a:p>
          <a:p>
            <a:pPr>
              <a:defRPr b="1" cap="all" i="1" spc="96" sz="4800">
                <a:solidFill>
                  <a:srgbClr val="276D6D"/>
                </a:solidFill>
                <a:effectLst>
                  <a:outerShdw sx="100000" sy="100000" kx="0" ky="0" algn="b" rotWithShape="0" blurRad="63500" dist="12700" dir="5400000">
                    <a:srgbClr val="000000">
                      <a:alpha val="30000"/>
                    </a:srgbClr>
                  </a:outerShdw>
                </a:effectLst>
                <a:latin typeface="+mn-lt"/>
                <a:ea typeface="+mn-ea"/>
                <a:cs typeface="+mn-cs"/>
                <a:sym typeface="Baskerville"/>
              </a:defRPr>
            </a:pPr>
            <a:r>
              <a:t>2013…</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7"/>
                                        </p:tgtEl>
                                        <p:attrNameLst>
                                          <p:attrName>style.visibility</p:attrName>
                                        </p:attrNameLst>
                                      </p:cBhvr>
                                      <p:to>
                                        <p:strVal val="visible"/>
                                      </p:to>
                                    </p:set>
                                    <p:animEffect filter="fade" transition="in">
                                      <p:cBhvr>
                                        <p:cTn id="7" dur="1500"/>
                                        <p:tgtEl>
                                          <p:spTgt spid="20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208"/>
                                        </p:tgtEl>
                                        <p:attrNameLst>
                                          <p:attrName>style.visibility</p:attrName>
                                        </p:attrNameLst>
                                      </p:cBhvr>
                                      <p:to>
                                        <p:strVal val="visible"/>
                                      </p:to>
                                    </p:set>
                                    <p:anim calcmode="lin" valueType="num">
                                      <p:cBhvr>
                                        <p:cTn id="12" dur="1000" fill="hold"/>
                                        <p:tgtEl>
                                          <p:spTgt spid="208"/>
                                        </p:tgtEl>
                                        <p:attrNameLst>
                                          <p:attrName>ppt_w</p:attrName>
                                        </p:attrNameLst>
                                      </p:cBhvr>
                                      <p:tavLst>
                                        <p:tav tm="0">
                                          <p:val>
                                            <p:fltVal val="0"/>
                                          </p:val>
                                        </p:tav>
                                        <p:tav tm="100000">
                                          <p:val>
                                            <p:strVal val="#ppt_w"/>
                                          </p:val>
                                        </p:tav>
                                      </p:tavLst>
                                    </p:anim>
                                    <p:anim calcmode="lin" valueType="num">
                                      <p:cBhvr>
                                        <p:cTn id="13" dur="1000" fill="hold"/>
                                        <p:tgtEl>
                                          <p:spTgt spid="2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7" grpId="1"/>
      <p:bldP build="whole" bldLvl="1" animBg="1" rev="0" advAuto="0" spid="208" grpId="2"/>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Titre"/>
          <p:cNvSpPr txBox="1"/>
          <p:nvPr>
            <p:ph type="ctrTitle"/>
          </p:nvPr>
        </p:nvSpPr>
        <p:spPr>
          <a:prstGeom prst="rect">
            <a:avLst/>
          </a:prstGeom>
        </p:spPr>
        <p:txBody>
          <a:bodyPr/>
          <a:lstStyle/>
          <a:p>
            <a:pPr/>
          </a:p>
        </p:txBody>
      </p:sp>
      <p:sp>
        <p:nvSpPr>
          <p:cNvPr id="211" name="Corps"/>
          <p:cNvSpPr txBox="1"/>
          <p:nvPr>
            <p:ph type="subTitle" sz="quarter" idx="1"/>
          </p:nvPr>
        </p:nvSpPr>
        <p:spPr>
          <a:prstGeom prst="rect">
            <a:avLst/>
          </a:prstGeom>
        </p:spPr>
        <p:txBody>
          <a:bodyPr/>
          <a:lstStyle/>
          <a:p>
            <a:pPr/>
          </a:p>
        </p:txBody>
      </p:sp>
      <p:pic>
        <p:nvPicPr>
          <p:cNvPr id="212" name="Capture d'écran 2013-11-06 16.46.28.tiff" descr="Capture d'écran 2013-11-06 16.46.28.tiff"/>
          <p:cNvPicPr>
            <a:picLocks noChangeAspect="1"/>
          </p:cNvPicPr>
          <p:nvPr/>
        </p:nvPicPr>
        <p:blipFill>
          <a:blip r:embed="rId2">
            <a:extLst/>
          </a:blip>
          <a:stretch>
            <a:fillRect/>
          </a:stretch>
        </p:blipFill>
        <p:spPr>
          <a:xfrm>
            <a:off x="1549400" y="1384300"/>
            <a:ext cx="9902495" cy="7188200"/>
          </a:xfrm>
          <a:prstGeom prst="rect">
            <a:avLst/>
          </a:prstGeom>
          <a:ln w="12700">
            <a:miter lim="400000"/>
          </a:ln>
        </p:spPr>
      </p:pic>
      <p:sp>
        <p:nvSpPr>
          <p:cNvPr id="213" name="Incipit du mémoire anonyme du 9 décembre 1726 (ANOM, cliché : Ph. LT.)"/>
          <p:cNvSpPr txBox="1"/>
          <p:nvPr/>
        </p:nvSpPr>
        <p:spPr>
          <a:xfrm>
            <a:off x="1470878" y="8667750"/>
            <a:ext cx="10058401"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400">
                <a:solidFill>
                  <a:srgbClr val="000000"/>
                </a:solidFill>
                <a:latin typeface="Times New Roman"/>
                <a:ea typeface="Times New Roman"/>
                <a:cs typeface="Times New Roman"/>
                <a:sym typeface="Times New Roman"/>
              </a:defRPr>
            </a:pPr>
            <a:r>
              <a:rPr i="1"/>
              <a:t>Incipit</a:t>
            </a:r>
            <a:r>
              <a:t> du mémoire anonyme du 9 décembre 1726 (ANOM, cliché : Ph. LT.)</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3"/>
                                        </p:tgtEl>
                                        <p:attrNameLst>
                                          <p:attrName>style.visibility</p:attrName>
                                        </p:attrNameLst>
                                      </p:cBhvr>
                                      <p:to>
                                        <p:strVal val="visible"/>
                                      </p:to>
                                    </p:set>
                                    <p:animEffect filter="wipe(left)" transition="in">
                                      <p:cBhvr>
                                        <p:cTn id="7" dur="10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3"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Titre"/>
          <p:cNvSpPr txBox="1"/>
          <p:nvPr>
            <p:ph type="ctrTitle"/>
          </p:nvPr>
        </p:nvSpPr>
        <p:spPr>
          <a:xfrm>
            <a:off x="2730500" y="-4991100"/>
            <a:ext cx="11430000" cy="3810000"/>
          </a:xfrm>
          <a:prstGeom prst="rect">
            <a:avLst/>
          </a:prstGeom>
        </p:spPr>
        <p:txBody>
          <a:bodyPr/>
          <a:lstStyle/>
          <a:p>
            <a:pPr/>
          </a:p>
        </p:txBody>
      </p:sp>
      <p:sp>
        <p:nvSpPr>
          <p:cNvPr id="216" name="Corps"/>
          <p:cNvSpPr txBox="1"/>
          <p:nvPr>
            <p:ph type="subTitle" sz="quarter" idx="1"/>
          </p:nvPr>
        </p:nvSpPr>
        <p:spPr>
          <a:xfrm>
            <a:off x="571500" y="10401300"/>
            <a:ext cx="11430000" cy="1892300"/>
          </a:xfrm>
          <a:prstGeom prst="rect">
            <a:avLst/>
          </a:prstGeom>
        </p:spPr>
        <p:txBody>
          <a:bodyPr/>
          <a:lstStyle/>
          <a:p>
            <a:pPr/>
          </a:p>
        </p:txBody>
      </p:sp>
      <p:sp>
        <p:nvSpPr>
          <p:cNvPr id="217" name="« Pour ne laisser aucun équivoque, nous vous répétons que tout employé, conseiller, sous-marchand ou commis, qui se trouve à présent marié avec une créole, pourra rester dans son emploi, mais qu'il ne pourra passer à un emploi supérieur sans l'agrément de la Compagnie ; que dorénavant aucun emploi ne sera accordé à des créoles, et que nul employé ne pourra en épouser sans la permission de la Compagnie. Au surplus, nous entendons par créoles, tout enfant né d'un sang-mêlé car les enfants nés aux îles de pères et de mères Européens sans mélange, ne sont pas censés créoles, ni dans la classe que l'on exclut ici. »…"/>
          <p:cNvSpPr txBox="1"/>
          <p:nvPr/>
        </p:nvSpPr>
        <p:spPr>
          <a:xfrm>
            <a:off x="1013678" y="1114611"/>
            <a:ext cx="11036301" cy="75116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r>
              <a:rPr>
                <a:solidFill>
                  <a:srgbClr val="000000"/>
                </a:solidFill>
                <a:latin typeface="Times New Roman"/>
                <a:ea typeface="Times New Roman"/>
                <a:cs typeface="Times New Roman"/>
                <a:sym typeface="Times New Roman"/>
              </a:rPr>
              <a:t>« Pour ne laisser aucun équivoque, nous vous répétons que tout employé, conseiller, sous-marchand ou commis, qui se trouve à présent marié avec une créole, pourra rester dans son emploi, mais qu'il ne pourra passer à un emploi supérieur sans l'agrément de la Compagnie ; que dorénavant aucun emploi ne sera accordé à des créoles, et que nul employé ne pourra en épouser sans la permission de la Compagnie. Au surplus, nous entendons par créoles, tout enfant né d'un sang-mêlé car les enfants nés aux îles de pères et de mères Européens sans mélange, ne sont pas censés créoles, ni dans la classe que l'on exclut ici. »</a:t>
            </a:r>
            <a:endParaRPr>
              <a:solidFill>
                <a:srgbClr val="000000"/>
              </a:solidFill>
              <a:latin typeface="Times New Roman"/>
              <a:ea typeface="Times New Roman"/>
              <a:cs typeface="Times New Roman"/>
              <a:sym typeface="Times New Roman"/>
            </a:endParaRPr>
          </a:p>
          <a:p>
            <a:pPr algn="l">
              <a:defRPr sz="2400"/>
            </a:pPr>
            <a:br>
              <a:rPr>
                <a:solidFill>
                  <a:srgbClr val="000000"/>
                </a:solidFill>
                <a:latin typeface="Times New Roman"/>
                <a:ea typeface="Times New Roman"/>
                <a:cs typeface="Times New Roman"/>
                <a:sym typeface="Times New Roman"/>
              </a:rPr>
            </a:br>
            <a:r>
              <a:rPr>
                <a:solidFill>
                  <a:srgbClr val="000000"/>
                </a:solidFill>
                <a:latin typeface="Times New Roman"/>
                <a:ea typeface="Times New Roman"/>
                <a:cs typeface="Times New Roman"/>
                <a:sym typeface="Times New Roman"/>
              </a:rPr>
              <a:t>(ADR, C° 152, </a:t>
            </a:r>
            <a:r>
              <a:rPr i="1">
                <a:solidFill>
                  <a:srgbClr val="000000"/>
                </a:solidFill>
                <a:latin typeface="Times New Roman"/>
                <a:ea typeface="Times New Roman"/>
                <a:cs typeface="Times New Roman"/>
                <a:sym typeface="Times New Roman"/>
              </a:rPr>
              <a:t>Les Syndics et les Directeurs de la Compagnie des Indes, au Conseil Supérieur de Bourbon, Paris, le 1er mars 1754</a:t>
            </a:r>
            <a:r>
              <a:rPr>
                <a:solidFill>
                  <a:srgbClr val="000000"/>
                </a:solidFill>
                <a:latin typeface="Times New Roman"/>
                <a:ea typeface="Times New Roman"/>
                <a:cs typeface="Times New Roman"/>
                <a:sym typeface="Times New Roman"/>
              </a:rPr>
              <a:t>).</a:t>
            </a:r>
            <a:endParaRPr i="1">
              <a:solidFill>
                <a:srgbClr val="000000"/>
              </a:solidFill>
              <a:latin typeface="Times New Roman"/>
              <a:ea typeface="Times New Roman"/>
              <a:cs typeface="Times New Roman"/>
              <a:sym typeface="Times New Roman"/>
            </a:endParaRPr>
          </a:p>
        </p:txBody>
      </p:sp>
      <p:sp>
        <p:nvSpPr>
          <p:cNvPr id="218" name="La doctrine coloniale…"/>
          <p:cNvSpPr txBox="1"/>
          <p:nvPr/>
        </p:nvSpPr>
        <p:spPr>
          <a:xfrm>
            <a:off x="4041909" y="8559800"/>
            <a:ext cx="4992625"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a:lvl1pPr>
          </a:lstStyle>
          <a:p>
            <a:pPr/>
            <a:r>
              <a:t>La doctrine coloniale…</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217"/>
                                        </p:tgtEl>
                                        <p:attrNameLst>
                                          <p:attrName>style.visibility</p:attrName>
                                        </p:attrNameLst>
                                      </p:cBhvr>
                                      <p:to>
                                        <p:strVal val="visible"/>
                                      </p:to>
                                    </p:set>
                                    <p:anim calcmode="lin" valueType="num">
                                      <p:cBhvr>
                                        <p:cTn id="7" dur="1000" fill="hold"/>
                                        <p:tgtEl>
                                          <p:spTgt spid="217"/>
                                        </p:tgtEl>
                                        <p:attrNameLst>
                                          <p:attrName>ppt_w</p:attrName>
                                        </p:attrNameLst>
                                      </p:cBhvr>
                                      <p:tavLst>
                                        <p:tav tm="0">
                                          <p:val>
                                            <p:strVal val="4*#ppt_w"/>
                                          </p:val>
                                        </p:tav>
                                        <p:tav tm="100000">
                                          <p:val>
                                            <p:strVal val="#ppt_w"/>
                                          </p:val>
                                        </p:tav>
                                      </p:tavLst>
                                    </p:anim>
                                    <p:anim calcmode="lin" valueType="num">
                                      <p:cBhvr>
                                        <p:cTn id="8" dur="1000" fill="hold"/>
                                        <p:tgtEl>
                                          <p:spTgt spid="217"/>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32" presetID="23" grpId="2" fill="hold">
                                  <p:stCondLst>
                                    <p:cond delay="0"/>
                                  </p:stCondLst>
                                  <p:iterate type="lt" backwards="0">
                                    <p:tmAbs val="0"/>
                                  </p:iterate>
                                  <p:childTnLst>
                                    <p:set>
                                      <p:cBhvr>
                                        <p:cTn id="12" fill="hold"/>
                                        <p:tgtEl>
                                          <p:spTgt spid="218"/>
                                        </p:tgtEl>
                                        <p:attrNameLst>
                                          <p:attrName>style.visibility</p:attrName>
                                        </p:attrNameLst>
                                      </p:cBhvr>
                                      <p:to>
                                        <p:strVal val="visible"/>
                                      </p:to>
                                    </p:set>
                                    <p:anim calcmode="lin" valueType="num">
                                      <p:cBhvr>
                                        <p:cTn id="13" dur="1000" fill="hold"/>
                                        <p:tgtEl>
                                          <p:spTgt spid="218"/>
                                        </p:tgtEl>
                                        <p:attrNameLst>
                                          <p:attrName>ppt_w</p:attrName>
                                        </p:attrNameLst>
                                      </p:cBhvr>
                                      <p:tavLst>
                                        <p:tav tm="0">
                                          <p:val>
                                            <p:strVal val="4*#ppt_w"/>
                                          </p:val>
                                        </p:tav>
                                        <p:tav tm="100000">
                                          <p:val>
                                            <p:strVal val="#ppt_w"/>
                                          </p:val>
                                        </p:tav>
                                      </p:tavLst>
                                    </p:anim>
                                    <p:anim calcmode="lin" valueType="num">
                                      <p:cBhvr>
                                        <p:cTn id="14" dur="1000" fill="hold"/>
                                        <p:tgtEl>
                                          <p:spTgt spid="21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7" grpId="1"/>
      <p:bldP build="whole" bldLvl="1" animBg="1" rev="0" advAuto="0" spid="218" grpId="2"/>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Merci de  votre  attention !"/>
          <p:cNvSpPr txBox="1"/>
          <p:nvPr>
            <p:ph type="ctrTitle"/>
          </p:nvPr>
        </p:nvSpPr>
        <p:spPr>
          <a:xfrm>
            <a:off x="914400" y="2717800"/>
            <a:ext cx="11430000" cy="3810000"/>
          </a:xfrm>
          <a:prstGeom prst="rect">
            <a:avLst/>
          </a:prstGeom>
        </p:spPr>
        <p:txBody>
          <a:bodyPr/>
          <a:lstStyle/>
          <a:p>
            <a:pPr/>
            <a:r>
              <a:t>Merci de </a:t>
            </a:r>
          </a:p>
          <a:p>
            <a:pPr/>
            <a:r>
              <a:t>votre </a:t>
            </a:r>
          </a:p>
          <a:p>
            <a:pPr/>
            <a:r>
              <a:t>attention !</a:t>
            </a:r>
          </a:p>
        </p:txBody>
      </p:sp>
      <p:sp>
        <p:nvSpPr>
          <p:cNvPr id="221" name="Corps"/>
          <p:cNvSpPr txBox="1"/>
          <p:nvPr>
            <p:ph type="subTitle" sz="quarter" idx="1"/>
          </p:nvPr>
        </p:nvSpPr>
        <p:spPr>
          <a:xfrm>
            <a:off x="0" y="10553700"/>
            <a:ext cx="11430000" cy="1892300"/>
          </a:xfrm>
          <a:prstGeom prst="rect">
            <a:avLst/>
          </a:prstGeom>
        </p:spPr>
        <p:txBody>
          <a:bodyPr/>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0"/>
                                        </p:tgtEl>
                                        <p:attrNameLst>
                                          <p:attrName>style.visibility</p:attrName>
                                        </p:attrNameLst>
                                      </p:cBhvr>
                                      <p:to>
                                        <p:strVal val="visible"/>
                                      </p:to>
                                    </p:set>
                                    <p:animEffect filter="fade" transition="in">
                                      <p:cBhvr>
                                        <p:cTn id="7" dur="1500"/>
                                        <p:tgtEl>
                                          <p:spTgt spid="2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0"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l’exemple de l’île de la Réunion"/>
          <p:cNvSpPr txBox="1"/>
          <p:nvPr>
            <p:ph type="subTitle" sz="quarter" idx="1"/>
          </p:nvPr>
        </p:nvSpPr>
        <p:spPr>
          <a:xfrm>
            <a:off x="825500" y="7620000"/>
            <a:ext cx="11353800" cy="850900"/>
          </a:xfrm>
          <a:prstGeom prst="rect">
            <a:avLst/>
          </a:prstGeom>
        </p:spPr>
        <p:txBody>
          <a:bodyPr/>
          <a:lstStyle/>
          <a:p>
            <a:pPr/>
          </a:p>
          <a:p>
            <a:pPr/>
            <a:r>
              <a:t>l’exemple de l’île de la Réunion</a:t>
            </a:r>
          </a:p>
        </p:txBody>
      </p:sp>
      <p:sp>
        <p:nvSpPr>
          <p:cNvPr id="129" name="La capsule et  le ballon d’hélium…"/>
          <p:cNvSpPr txBox="1"/>
          <p:nvPr/>
        </p:nvSpPr>
        <p:spPr>
          <a:xfrm>
            <a:off x="808440" y="3511550"/>
            <a:ext cx="2679701"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La capsule et </a:t>
            </a:r>
            <a:br/>
            <a:r>
              <a:t>le ballon d’hélium</a:t>
            </a:r>
          </a:p>
          <a:p>
            <a:pPr/>
            <a:r>
              <a:t>ont suivi… </a:t>
            </a:r>
          </a:p>
        </p:txBody>
      </p:sp>
      <p:pic>
        <p:nvPicPr>
          <p:cNvPr id="130" name="Red-Bull-Stratos.jpg" descr="Red-Bull-Stratos.jpg"/>
          <p:cNvPicPr>
            <a:picLocks noChangeAspect="1"/>
          </p:cNvPicPr>
          <p:nvPr/>
        </p:nvPicPr>
        <p:blipFill>
          <a:blip r:embed="rId2">
            <a:extLst/>
          </a:blip>
          <a:stretch>
            <a:fillRect/>
          </a:stretch>
        </p:blipFill>
        <p:spPr>
          <a:xfrm>
            <a:off x="3683000" y="539750"/>
            <a:ext cx="5630334" cy="8445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28"/>
                                        </p:tgtEl>
                                        <p:attrNameLst>
                                          <p:attrName>style.visibility</p:attrName>
                                        </p:attrNameLst>
                                      </p:cBhvr>
                                      <p:to>
                                        <p:strVal val="visible"/>
                                      </p:to>
                                    </p:set>
                                    <p:animEffect filter="wipe(left)" transition="in">
                                      <p:cBhvr>
                                        <p:cTn id="7" dur="1000"/>
                                        <p:tgtEl>
                                          <p:spTgt spid="12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 grpId="2" fill="hold">
                                  <p:stCondLst>
                                    <p:cond delay="0"/>
                                  </p:stCondLst>
                                  <p:iterate type="el" backwards="0">
                                    <p:tmAbs val="0"/>
                                  </p:iterate>
                                  <p:childTnLst>
                                    <p:set>
                                      <p:cBhvr>
                                        <p:cTn id="11" fill="hold"/>
                                        <p:tgtEl>
                                          <p:spTgt spid="129"/>
                                        </p:tgtEl>
                                        <p:attrNameLst>
                                          <p:attrName>style.visibility</p:attrName>
                                        </p:attrNameLst>
                                      </p:cBhvr>
                                      <p:to>
                                        <p:strVal val="visible"/>
                                      </p:to>
                                    </p:set>
                                    <p:anim calcmode="lin" valueType="num">
                                      <p:cBhvr>
                                        <p:cTn id="12" dur="1000" fill="hold"/>
                                        <p:tgtEl>
                                          <p:spTgt spid="129"/>
                                        </p:tgtEl>
                                        <p:attrNameLst>
                                          <p:attrName>ppt_x</p:attrName>
                                        </p:attrNameLst>
                                      </p:cBhvr>
                                      <p:tavLst>
                                        <p:tav tm="0">
                                          <p:val>
                                            <p:strVal val="1+#ppt_w/2"/>
                                          </p:val>
                                        </p:tav>
                                        <p:tav tm="100000">
                                          <p:val>
                                            <p:strVal val="#ppt_x"/>
                                          </p:val>
                                        </p:tav>
                                      </p:tavLst>
                                    </p:anim>
                                    <p:anim calcmode="lin" valueType="num">
                                      <p:cBhvr>
                                        <p:cTn id="13" dur="1000" fill="hold"/>
                                        <p:tgtEl>
                                          <p:spTgt spid="1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8" grpId="1"/>
      <p:bldP build="whole" bldLvl="1" animBg="1" rev="0" advAuto="0" spid="129"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La Réunion…"/>
          <p:cNvSpPr txBox="1"/>
          <p:nvPr>
            <p:ph type="subTitle" sz="quarter" idx="1"/>
          </p:nvPr>
        </p:nvSpPr>
        <p:spPr>
          <a:xfrm>
            <a:off x="9461500" y="3340100"/>
            <a:ext cx="2717800" cy="5130800"/>
          </a:xfrm>
          <a:prstGeom prst="rect">
            <a:avLst/>
          </a:prstGeom>
        </p:spPr>
        <p:txBody>
          <a:bodyPr/>
          <a:lstStyle/>
          <a:p>
            <a:pPr>
              <a:defRPr sz="3600">
                <a:solidFill>
                  <a:srgbClr val="00364A"/>
                </a:solidFill>
              </a:defRPr>
            </a:pPr>
            <a:r>
              <a:t>La Réunion</a:t>
            </a:r>
          </a:p>
          <a:p>
            <a:pPr>
              <a:defRPr sz="3600">
                <a:solidFill>
                  <a:srgbClr val="00364A"/>
                </a:solidFill>
              </a:defRPr>
            </a:pPr>
            <a:r>
              <a:t>et </a:t>
            </a:r>
          </a:p>
          <a:p>
            <a:pPr>
              <a:defRPr sz="3600">
                <a:solidFill>
                  <a:srgbClr val="00364A"/>
                </a:solidFill>
              </a:defRPr>
            </a:pPr>
            <a:r>
              <a:t>Maurice :</a:t>
            </a:r>
          </a:p>
          <a:p>
            <a:pPr>
              <a:defRPr sz="3600">
                <a:solidFill>
                  <a:srgbClr val="00364A"/>
                </a:solidFill>
              </a:defRPr>
            </a:pPr>
            <a:r>
              <a:t>nuit du </a:t>
            </a:r>
          </a:p>
          <a:p>
            <a:pPr>
              <a:defRPr sz="3600">
                <a:solidFill>
                  <a:srgbClr val="00364A"/>
                </a:solidFill>
              </a:defRPr>
            </a:pPr>
            <a:r>
              <a:t>25 au 26 </a:t>
            </a:r>
          </a:p>
          <a:p>
            <a:pPr>
              <a:defRPr sz="3600">
                <a:solidFill>
                  <a:srgbClr val="00364A"/>
                </a:solidFill>
              </a:defRPr>
            </a:pPr>
            <a:r>
              <a:t>août </a:t>
            </a:r>
            <a:br/>
            <a:r>
              <a:t>21013</a:t>
            </a:r>
          </a:p>
          <a:p>
            <a:pPr>
              <a:defRPr sz="3600">
                <a:solidFill>
                  <a:srgbClr val="00364A"/>
                </a:solidFill>
              </a:defRPr>
            </a:pPr>
          </a:p>
          <a:p>
            <a:pPr>
              <a:defRPr sz="2400">
                <a:solidFill>
                  <a:srgbClr val="00364A"/>
                </a:solidFill>
              </a:defRPr>
            </a:pPr>
            <a:r>
              <a:t>(ISS alt. = 300 km)</a:t>
            </a:r>
          </a:p>
          <a:p>
            <a:pPr>
              <a:defRPr sz="3600">
                <a:solidFill>
                  <a:srgbClr val="00364A"/>
                </a:solidFill>
              </a:defRPr>
            </a:pPr>
          </a:p>
        </p:txBody>
      </p:sp>
      <p:pic>
        <p:nvPicPr>
          <p:cNvPr id="133" name="giord-14-e3fc6.jpg" descr="giord-14-e3fc6.jpg"/>
          <p:cNvPicPr>
            <a:picLocks noChangeAspect="1"/>
          </p:cNvPicPr>
          <p:nvPr/>
        </p:nvPicPr>
        <p:blipFill>
          <a:blip r:embed="rId2">
            <a:extLst/>
          </a:blip>
          <a:stretch>
            <a:fillRect/>
          </a:stretch>
        </p:blipFill>
        <p:spPr>
          <a:xfrm>
            <a:off x="3022600" y="203200"/>
            <a:ext cx="5969000" cy="9004300"/>
          </a:xfrm>
          <a:prstGeom prst="rect">
            <a:avLst/>
          </a:prstGeom>
          <a:ln w="12700">
            <a:miter lim="400000"/>
          </a:ln>
        </p:spPr>
      </p:pic>
      <p:sp>
        <p:nvSpPr>
          <p:cNvPr id="134" name="La Réunion"/>
          <p:cNvSpPr txBox="1"/>
          <p:nvPr/>
        </p:nvSpPr>
        <p:spPr>
          <a:xfrm>
            <a:off x="320499" y="7112000"/>
            <a:ext cx="2376984"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364A"/>
                </a:solidFill>
              </a:defRPr>
            </a:lvl1pPr>
          </a:lstStyle>
          <a:p>
            <a:pPr/>
            <a:r>
              <a:t>La Réunion</a:t>
            </a:r>
          </a:p>
        </p:txBody>
      </p:sp>
      <p:sp>
        <p:nvSpPr>
          <p:cNvPr id="135" name="la constellation…"/>
          <p:cNvSpPr txBox="1"/>
          <p:nvPr/>
        </p:nvSpPr>
        <p:spPr>
          <a:xfrm>
            <a:off x="-2322" y="1155700"/>
            <a:ext cx="3022601" cy="120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solidFill>
                  <a:srgbClr val="00364A"/>
                </a:solidFill>
              </a:defRPr>
            </a:pPr>
            <a:r>
              <a:t>la constellation</a:t>
            </a:r>
          </a:p>
          <a:p>
            <a:pPr>
              <a:defRPr sz="2400">
                <a:solidFill>
                  <a:srgbClr val="00364A"/>
                </a:solidFill>
              </a:defRPr>
            </a:pPr>
            <a:r>
              <a:t>des</a:t>
            </a:r>
          </a:p>
          <a:p>
            <a:pPr>
              <a:defRPr sz="2400">
                <a:solidFill>
                  <a:srgbClr val="00364A"/>
                </a:solidFill>
              </a:defRPr>
            </a:pPr>
            <a:r>
              <a:t>Pléïades  </a:t>
            </a:r>
          </a:p>
        </p:txBody>
      </p:sp>
      <p:sp>
        <p:nvSpPr>
          <p:cNvPr id="136" name="Maurice"/>
          <p:cNvSpPr txBox="1"/>
          <p:nvPr/>
        </p:nvSpPr>
        <p:spPr>
          <a:xfrm>
            <a:off x="658369" y="5461000"/>
            <a:ext cx="1701242"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364A"/>
                </a:solidFill>
              </a:defRPr>
            </a:lvl1pPr>
          </a:lstStyle>
          <a:p>
            <a:pPr/>
            <a:r>
              <a:t>Maurice</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32"/>
                                        </p:tgtEl>
                                        <p:attrNameLst>
                                          <p:attrName>style.visibility</p:attrName>
                                        </p:attrNameLst>
                                      </p:cBhvr>
                                      <p:to>
                                        <p:strVal val="visible"/>
                                      </p:to>
                                    </p:set>
                                    <p:animEffect filter="wipe(left)" transition="in">
                                      <p:cBhvr>
                                        <p:cTn id="7" dur="1000"/>
                                        <p:tgtEl>
                                          <p:spTgt spid="1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2"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Migrations Modernes…"/>
          <p:cNvSpPr txBox="1"/>
          <p:nvPr>
            <p:ph type="ctrTitle"/>
          </p:nvPr>
        </p:nvSpPr>
        <p:spPr>
          <a:xfrm>
            <a:off x="787400" y="-2628900"/>
            <a:ext cx="11430000" cy="3810000"/>
          </a:xfrm>
          <a:prstGeom prst="rect">
            <a:avLst/>
          </a:prstGeom>
        </p:spPr>
        <p:txBody>
          <a:bodyPr/>
          <a:lstStyle>
            <a:lvl1pPr>
              <a:defRPr spc="72" sz="3600"/>
            </a:lvl1pPr>
          </a:lstStyle>
          <a:p>
            <a:pPr/>
            <a:r>
              <a:t>Migrations Modernes…</a:t>
            </a:r>
          </a:p>
        </p:txBody>
      </p:sp>
      <p:sp>
        <p:nvSpPr>
          <p:cNvPr id="139" name="Corps"/>
          <p:cNvSpPr txBox="1"/>
          <p:nvPr>
            <p:ph type="subTitle" sz="quarter" idx="1"/>
          </p:nvPr>
        </p:nvSpPr>
        <p:spPr>
          <a:xfrm>
            <a:off x="990600" y="8420100"/>
            <a:ext cx="11430000" cy="1892300"/>
          </a:xfrm>
          <a:prstGeom prst="rect">
            <a:avLst/>
          </a:prstGeom>
        </p:spPr>
        <p:txBody>
          <a:bodyPr/>
          <a:lstStyle/>
          <a:p>
            <a:pPr/>
          </a:p>
        </p:txBody>
      </p:sp>
      <p:pic>
        <p:nvPicPr>
          <p:cNvPr id="140" name="Migrations_carte-3.jpg" descr="Migrations_carte-3.jpg"/>
          <p:cNvPicPr>
            <a:picLocks noChangeAspect="1"/>
          </p:cNvPicPr>
          <p:nvPr/>
        </p:nvPicPr>
        <p:blipFill>
          <a:blip r:embed="rId2">
            <a:extLst/>
          </a:blip>
          <a:stretch>
            <a:fillRect/>
          </a:stretch>
        </p:blipFill>
        <p:spPr>
          <a:xfrm>
            <a:off x="241300" y="1346200"/>
            <a:ext cx="12522201" cy="705062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Titre"/>
          <p:cNvSpPr txBox="1"/>
          <p:nvPr>
            <p:ph type="ctrTitle"/>
          </p:nvPr>
        </p:nvSpPr>
        <p:spPr>
          <a:xfrm>
            <a:off x="1028700" y="-4432300"/>
            <a:ext cx="11430000" cy="3810000"/>
          </a:xfrm>
          <a:prstGeom prst="rect">
            <a:avLst/>
          </a:prstGeom>
        </p:spPr>
        <p:txBody>
          <a:bodyPr/>
          <a:lstStyle/>
          <a:p>
            <a:pPr/>
          </a:p>
        </p:txBody>
      </p:sp>
      <p:sp>
        <p:nvSpPr>
          <p:cNvPr id="143" name="Corps"/>
          <p:cNvSpPr txBox="1"/>
          <p:nvPr>
            <p:ph type="subTitle" sz="quarter" idx="1"/>
          </p:nvPr>
        </p:nvSpPr>
        <p:spPr>
          <a:xfrm>
            <a:off x="2057400" y="9740900"/>
            <a:ext cx="11430000" cy="1892300"/>
          </a:xfrm>
          <a:prstGeom prst="rect">
            <a:avLst/>
          </a:prstGeom>
        </p:spPr>
        <p:txBody>
          <a:bodyPr/>
          <a:lstStyle/>
          <a:p>
            <a:pPr/>
          </a:p>
        </p:txBody>
      </p:sp>
      <p:pic>
        <p:nvPicPr>
          <p:cNvPr id="144" name="Capture d'écran 2013-11-07 10.54.11.tiff" descr="Capture d'écran 2013-11-07 10.54.11.tiff"/>
          <p:cNvPicPr>
            <a:picLocks noChangeAspect="1"/>
          </p:cNvPicPr>
          <p:nvPr/>
        </p:nvPicPr>
        <p:blipFill>
          <a:blip r:embed="rId2">
            <a:extLst/>
          </a:blip>
          <a:stretch>
            <a:fillRect/>
          </a:stretch>
        </p:blipFill>
        <p:spPr>
          <a:xfrm>
            <a:off x="2552700" y="1043297"/>
            <a:ext cx="7902314" cy="76708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Portugal..."/>
          <p:cNvSpPr txBox="1"/>
          <p:nvPr>
            <p:ph type="ctrTitle"/>
          </p:nvPr>
        </p:nvSpPr>
        <p:spPr>
          <a:xfrm>
            <a:off x="787400" y="-2425700"/>
            <a:ext cx="11430000" cy="3810000"/>
          </a:xfrm>
          <a:prstGeom prst="rect">
            <a:avLst/>
          </a:prstGeom>
        </p:spPr>
        <p:txBody>
          <a:bodyPr/>
          <a:lstStyle>
            <a:lvl1pPr>
              <a:defRPr i="1" spc="72" sz="3600"/>
            </a:lvl1pPr>
          </a:lstStyle>
          <a:p>
            <a:pPr/>
            <a:r>
              <a:t>Portugal...</a:t>
            </a:r>
          </a:p>
        </p:txBody>
      </p:sp>
      <p:sp>
        <p:nvSpPr>
          <p:cNvPr id="147" name="…ESPAGNE"/>
          <p:cNvSpPr txBox="1"/>
          <p:nvPr>
            <p:ph type="subTitle" sz="quarter" idx="1"/>
          </p:nvPr>
        </p:nvSpPr>
        <p:spPr>
          <a:xfrm>
            <a:off x="609600" y="8051800"/>
            <a:ext cx="11430000" cy="1892300"/>
          </a:xfrm>
          <a:prstGeom prst="rect">
            <a:avLst/>
          </a:prstGeom>
        </p:spPr>
        <p:txBody>
          <a:bodyPr/>
          <a:lstStyle/>
          <a:p>
            <a:pPr>
              <a:defRPr sz="3600"/>
            </a:pPr>
            <a:r>
              <a:t>…</a:t>
            </a:r>
            <a:r>
              <a:rPr i="1"/>
              <a:t>ESPAGNE</a:t>
            </a:r>
          </a:p>
        </p:txBody>
      </p:sp>
      <p:pic>
        <p:nvPicPr>
          <p:cNvPr id="148" name="Capture d'écran 2013-11-06 15.33.20.png" descr="Capture d'écran 2013-11-06 15.33.20.png"/>
          <p:cNvPicPr>
            <a:picLocks noChangeAspect="1"/>
          </p:cNvPicPr>
          <p:nvPr/>
        </p:nvPicPr>
        <p:blipFill>
          <a:blip r:embed="rId2">
            <a:extLst/>
          </a:blip>
          <a:stretch>
            <a:fillRect/>
          </a:stretch>
        </p:blipFill>
        <p:spPr>
          <a:xfrm>
            <a:off x="152400" y="1905000"/>
            <a:ext cx="12700000" cy="5933130"/>
          </a:xfrm>
          <a:prstGeom prst="rect">
            <a:avLst/>
          </a:prstGeom>
          <a:ln w="12700">
            <a:miter lim="400000"/>
          </a:ln>
        </p:spPr>
      </p:pic>
      <p:sp>
        <p:nvSpPr>
          <p:cNvPr id="149" name="La circumnavigation…"/>
          <p:cNvSpPr txBox="1"/>
          <p:nvPr/>
        </p:nvSpPr>
        <p:spPr>
          <a:xfrm>
            <a:off x="4292743" y="8775700"/>
            <a:ext cx="4414724"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effectLst>
                  <a:outerShdw sx="100000" sy="100000" kx="0" ky="0" algn="b" rotWithShape="0" blurRad="63500" dist="12700" dir="5400000">
                    <a:srgbClr val="000000">
                      <a:alpha val="30000"/>
                    </a:srgbClr>
                  </a:outerShdw>
                </a:effectLst>
              </a:defRPr>
            </a:lvl1pPr>
          </a:lstStyle>
          <a:p>
            <a:pPr/>
            <a:r>
              <a:t>La circumnavigation…</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46"/>
                                        </p:tgtEl>
                                        <p:attrNameLst>
                                          <p:attrName>style.visibility</p:attrName>
                                        </p:attrNameLst>
                                      </p:cBhvr>
                                      <p:to>
                                        <p:strVal val="visible"/>
                                      </p:to>
                                    </p:set>
                                    <p:animEffect filter="wipe(left)" transition="in">
                                      <p:cBhvr>
                                        <p:cTn id="7" dur="5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32" presetID="23" grpId="2" fill="hold">
                                  <p:stCondLst>
                                    <p:cond delay="0"/>
                                  </p:stCondLst>
                                  <p:iterate type="el" backwards="0">
                                    <p:tmAbs val="0"/>
                                  </p:iterate>
                                  <p:childTnLst>
                                    <p:set>
                                      <p:cBhvr>
                                        <p:cTn id="11" fill="hold"/>
                                        <p:tgtEl>
                                          <p:spTgt spid="147"/>
                                        </p:tgtEl>
                                        <p:attrNameLst>
                                          <p:attrName>style.visibility</p:attrName>
                                        </p:attrNameLst>
                                      </p:cBhvr>
                                      <p:to>
                                        <p:strVal val="visible"/>
                                      </p:to>
                                    </p:set>
                                    <p:anim calcmode="lin" valueType="num">
                                      <p:cBhvr>
                                        <p:cTn id="12" dur="1000" fill="hold"/>
                                        <p:tgtEl>
                                          <p:spTgt spid="147"/>
                                        </p:tgtEl>
                                        <p:attrNameLst>
                                          <p:attrName>ppt_w</p:attrName>
                                        </p:attrNameLst>
                                      </p:cBhvr>
                                      <p:tavLst>
                                        <p:tav tm="0">
                                          <p:val>
                                            <p:strVal val="4*#ppt_w"/>
                                          </p:val>
                                        </p:tav>
                                        <p:tav tm="100000">
                                          <p:val>
                                            <p:strVal val="#ppt_w"/>
                                          </p:val>
                                        </p:tav>
                                      </p:tavLst>
                                    </p:anim>
                                    <p:anim calcmode="lin" valueType="num">
                                      <p:cBhvr>
                                        <p:cTn id="13" dur="1000" fill="hold"/>
                                        <p:tgtEl>
                                          <p:spTgt spid="147"/>
                                        </p:tgtEl>
                                        <p:attrNameLst>
                                          <p:attrName>ppt_h</p:attrName>
                                        </p:attrNameLst>
                                      </p:cBhvr>
                                      <p:tavLst>
                                        <p:tav tm="0">
                                          <p:val>
                                            <p:strVal val="4*#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ID="9" grpId="3" fill="hold">
                                  <p:stCondLst>
                                    <p:cond delay="0"/>
                                  </p:stCondLst>
                                  <p:iterate type="lt" backwards="0">
                                    <p:tmAbs val="0"/>
                                  </p:iterate>
                                  <p:childTnLst>
                                    <p:set>
                                      <p:cBhvr>
                                        <p:cTn id="17" fill="hold"/>
                                        <p:tgtEl>
                                          <p:spTgt spid="149"/>
                                        </p:tgtEl>
                                        <p:attrNameLst>
                                          <p:attrName>style.visibility</p:attrName>
                                        </p:attrNameLst>
                                      </p:cBhvr>
                                      <p:to>
                                        <p:strVal val="visible"/>
                                      </p:to>
                                    </p:set>
                                    <p:animEffect filter="dissolve" transition="in">
                                      <p:cBhvr>
                                        <p:cTn id="18" dur="100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6" grpId="1"/>
      <p:bldP build="whole" bldLvl="1" animBg="1" rev="0" advAuto="0" spid="149" grpId="3"/>
      <p:bldP build="whole" bldLvl="1" animBg="1" rev="0" advAuto="0" spid="147" grpId="2"/>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Capture d'écran 2013-11-06 15.33.58.tiff" descr="Capture d'écran 2013-11-06 15.33.58.tiff"/>
          <p:cNvPicPr>
            <a:picLocks noChangeAspect="1"/>
          </p:cNvPicPr>
          <p:nvPr/>
        </p:nvPicPr>
        <p:blipFill>
          <a:blip r:embed="rId2">
            <a:extLst/>
          </a:blip>
          <a:stretch>
            <a:fillRect/>
          </a:stretch>
        </p:blipFill>
        <p:spPr>
          <a:xfrm>
            <a:off x="1968500" y="933450"/>
            <a:ext cx="9296400" cy="7462540"/>
          </a:xfrm>
          <a:prstGeom prst="rect">
            <a:avLst/>
          </a:prstGeom>
          <a:ln w="12700">
            <a:miter lim="400000"/>
          </a:ln>
        </p:spPr>
      </p:pic>
      <p:sp>
        <p:nvSpPr>
          <p:cNvPr id="152" name="POTOSI"/>
          <p:cNvSpPr txBox="1"/>
          <p:nvPr>
            <p:ph type="ctrTitle"/>
          </p:nvPr>
        </p:nvSpPr>
        <p:spPr>
          <a:xfrm>
            <a:off x="901700" y="-2616200"/>
            <a:ext cx="11430000" cy="3810000"/>
          </a:xfrm>
          <a:prstGeom prst="rect">
            <a:avLst/>
          </a:prstGeom>
        </p:spPr>
        <p:txBody>
          <a:bodyPr/>
          <a:lstStyle>
            <a:lvl1pPr>
              <a:defRPr spc="96" sz="4800"/>
            </a:lvl1pPr>
          </a:lstStyle>
          <a:p>
            <a:pPr/>
            <a:r>
              <a:t>POTOSI</a:t>
            </a:r>
          </a:p>
        </p:txBody>
      </p:sp>
      <p:sp>
        <p:nvSpPr>
          <p:cNvPr id="153" name="45 000 tonnes d’argent extraites  pendant la colonisation espagnole"/>
          <p:cNvSpPr txBox="1"/>
          <p:nvPr>
            <p:ph type="subTitle" sz="quarter" idx="1"/>
          </p:nvPr>
        </p:nvSpPr>
        <p:spPr>
          <a:xfrm>
            <a:off x="787400" y="8369300"/>
            <a:ext cx="11430000" cy="1892300"/>
          </a:xfrm>
          <a:prstGeom prst="rect">
            <a:avLst/>
          </a:prstGeom>
        </p:spPr>
        <p:txBody>
          <a:bodyPr/>
          <a:lstStyle/>
          <a:p>
            <a:pPr>
              <a:defRPr sz="3600">
                <a:solidFill>
                  <a:srgbClr val="000000"/>
                </a:solidFill>
                <a:effectLst>
                  <a:outerShdw sx="100000" sy="100000" kx="0" ky="0" algn="b" rotWithShape="0" blurRad="63500" dist="12700" dir="5400000">
                    <a:srgbClr val="000000">
                      <a:alpha val="30000"/>
                    </a:srgbClr>
                  </a:outerShdw>
                </a:effectLst>
              </a:defRPr>
            </a:pPr>
            <a:r>
              <a:t>45 000 tonnes d’argent extraites </a:t>
            </a:r>
            <a:br/>
            <a:r>
              <a:t>pendant la colonisation espagnole</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lt" backwards="0">
                                    <p:tmAbs val="0"/>
                                  </p:iterate>
                                  <p:childTnLst>
                                    <p:set>
                                      <p:cBhvr>
                                        <p:cTn id="6" fill="hold"/>
                                        <p:tgtEl>
                                          <p:spTgt spid="152"/>
                                        </p:tgtEl>
                                        <p:attrNameLst>
                                          <p:attrName>style.visibility</p:attrName>
                                        </p:attrNameLst>
                                      </p:cBhvr>
                                      <p:to>
                                        <p:strVal val="visible"/>
                                      </p:to>
                                    </p:set>
                                    <p:animEffect filter="dissolve" transition="in">
                                      <p:cBhvr>
                                        <p:cTn id="7" dur="20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 grpId="2" fill="hold">
                                  <p:stCondLst>
                                    <p:cond delay="0"/>
                                  </p:stCondLst>
                                  <p:iterate type="el" backwards="0">
                                    <p:tmAbs val="0"/>
                                  </p:iterate>
                                  <p:childTnLst>
                                    <p:set>
                                      <p:cBhvr>
                                        <p:cTn id="11" fill="hold"/>
                                        <p:tgtEl>
                                          <p:spTgt spid="153"/>
                                        </p:tgtEl>
                                        <p:attrNameLst>
                                          <p:attrName>style.visibility</p:attrName>
                                        </p:attrNameLst>
                                      </p:cBhvr>
                                      <p:to>
                                        <p:strVal val="visible"/>
                                      </p:to>
                                    </p:set>
                                    <p:anim calcmode="lin" valueType="num">
                                      <p:cBhvr>
                                        <p:cTn id="12" dur="1000" fill="hold"/>
                                        <p:tgtEl>
                                          <p:spTgt spid="153"/>
                                        </p:tgtEl>
                                        <p:attrNameLst>
                                          <p:attrName>ppt_x</p:attrName>
                                        </p:attrNameLst>
                                      </p:cBhvr>
                                      <p:tavLst>
                                        <p:tav tm="0">
                                          <p:val>
                                            <p:strVal val="#ppt_x"/>
                                          </p:val>
                                        </p:tav>
                                        <p:tav tm="100000">
                                          <p:val>
                                            <p:strVal val="#ppt_x"/>
                                          </p:val>
                                        </p:tav>
                                      </p:tavLst>
                                    </p:anim>
                                    <p:anim calcmode="lin" valueType="num">
                                      <p:cBhvr>
                                        <p:cTn id="13" dur="1000" fill="hold"/>
                                        <p:tgtEl>
                                          <p:spTgt spid="1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2" grpId="1"/>
      <p:bldP build="whole" bldLvl="1" animBg="1" rev="0" advAuto="0" spid="153" grpId="2"/>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Capture d'écran 2013-11-05 07.24.09.tiff" descr="Capture d'écran 2013-11-05 07.24.09.tiff"/>
          <p:cNvPicPr>
            <a:picLocks noChangeAspect="1"/>
          </p:cNvPicPr>
          <p:nvPr/>
        </p:nvPicPr>
        <p:blipFill>
          <a:blip r:embed="rId2">
            <a:extLst/>
          </a:blip>
          <a:stretch>
            <a:fillRect/>
          </a:stretch>
        </p:blipFill>
        <p:spPr>
          <a:xfrm>
            <a:off x="2578100" y="1092200"/>
            <a:ext cx="8343900" cy="6950534"/>
          </a:xfrm>
          <a:prstGeom prst="rect">
            <a:avLst/>
          </a:prstGeom>
          <a:ln w="12700">
            <a:miter lim="400000"/>
          </a:ln>
        </p:spPr>
      </p:pic>
      <p:sp>
        <p:nvSpPr>
          <p:cNvPr id="156" name="Un mafouc :  Les porteurs du mafouc sont ceints d'indiennes de traite  ;  en arrière-plan, les navires de traite dans la baie de Malembe.  (Louis Ohier de Grandpré, An IX-1800/1801, Paris, 2 vol.. Tome 1, page 98.)"/>
          <p:cNvSpPr txBox="1"/>
          <p:nvPr>
            <p:ph type="ctrTitle"/>
          </p:nvPr>
        </p:nvSpPr>
        <p:spPr>
          <a:xfrm>
            <a:off x="850900" y="7937500"/>
            <a:ext cx="11290300" cy="5168900"/>
          </a:xfrm>
          <a:prstGeom prst="rect">
            <a:avLst/>
          </a:prstGeom>
        </p:spPr>
        <p:txBody>
          <a:bodyPr anchor="t"/>
          <a:lstStyle/>
          <a:p>
            <a:pPr marL="360045" defTabSz="457200">
              <a:spcBef>
                <a:spcPts val="400"/>
              </a:spcBef>
              <a:defRPr cap="none" spc="0" sz="1800">
                <a:solidFill>
                  <a:srgbClr val="000000"/>
                </a:solidFill>
                <a:effectLst/>
                <a:latin typeface="Book Antiqua"/>
                <a:ea typeface="Book Antiqua"/>
                <a:cs typeface="Book Antiqua"/>
                <a:sym typeface="Book Antiqua"/>
              </a:defRPr>
            </a:pPr>
            <a:r>
              <a:t> </a:t>
            </a:r>
            <a:r>
              <a:rPr sz="2400"/>
              <a:t>Un mafouc : </a:t>
            </a:r>
            <a:br>
              <a:rPr sz="2400"/>
            </a:br>
            <a:r>
              <a:rPr sz="2400"/>
              <a:t>Les porteurs du mafouc sont ceints d'indiennes de traite  ; </a:t>
            </a:r>
            <a:endParaRPr sz="2400"/>
          </a:p>
          <a:p>
            <a:pPr marL="360045" defTabSz="457200">
              <a:spcBef>
                <a:spcPts val="400"/>
              </a:spcBef>
              <a:defRPr cap="none" spc="0" sz="1800">
                <a:solidFill>
                  <a:srgbClr val="000000"/>
                </a:solidFill>
                <a:effectLst/>
                <a:latin typeface="Book Antiqua"/>
                <a:ea typeface="Book Antiqua"/>
                <a:cs typeface="Book Antiqua"/>
                <a:sym typeface="Book Antiqua"/>
              </a:defRPr>
            </a:pPr>
            <a:r>
              <a:rPr sz="2400"/>
              <a:t>en arrière-plan, les navires de traite dans la baie de Malembe. </a:t>
            </a:r>
            <a:br>
              <a:rPr sz="2400"/>
            </a:br>
            <a:r>
              <a:rPr sz="2400"/>
              <a:t>(</a:t>
            </a:r>
            <a:r>
              <a:t>Louis Ohier de Grandpré, An IX-1800/1801, Paris, 2 vol.. Tome 1, page 98.)</a:t>
            </a:r>
            <a:br>
              <a:rPr sz="2400"/>
            </a:br>
          </a:p>
        </p:txBody>
      </p:sp>
      <p:sp>
        <p:nvSpPr>
          <p:cNvPr id="157" name="Indiennes de traite"/>
          <p:cNvSpPr txBox="1"/>
          <p:nvPr>
            <p:ph type="subTitle" sz="quarter" idx="1"/>
          </p:nvPr>
        </p:nvSpPr>
        <p:spPr>
          <a:xfrm>
            <a:off x="1460500" y="-825500"/>
            <a:ext cx="11430000" cy="1892300"/>
          </a:xfrm>
          <a:prstGeom prst="rect">
            <a:avLst/>
          </a:prstGeom>
        </p:spPr>
        <p:txBody>
          <a:bodyPr/>
          <a:lstStyle/>
          <a:p>
            <a:pPr/>
            <a:r>
              <a:t>Indiennes de traite </a:t>
            </a:r>
          </a:p>
        </p:txBody>
      </p:sp>
      <p:sp>
        <p:nvSpPr>
          <p:cNvPr id="158" name="Indiennes de traite…"/>
          <p:cNvSpPr txBox="1"/>
          <p:nvPr/>
        </p:nvSpPr>
        <p:spPr>
          <a:xfrm>
            <a:off x="4441573" y="419100"/>
            <a:ext cx="4117087"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a:r>
              <a:t>Indiennes de traite…</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56"/>
                                        </p:tgtEl>
                                        <p:attrNameLst>
                                          <p:attrName>style.visibility</p:attrName>
                                        </p:attrNameLst>
                                      </p:cBhvr>
                                      <p:to>
                                        <p:strVal val="visible"/>
                                      </p:to>
                                    </p:set>
                                    <p:anim calcmode="lin" valueType="num">
                                      <p:cBhvr>
                                        <p:cTn id="7" dur="1000" fill="hold"/>
                                        <p:tgtEl>
                                          <p:spTgt spid="156"/>
                                        </p:tgtEl>
                                        <p:attrNameLst>
                                          <p:attrName>ppt_x</p:attrName>
                                        </p:attrNameLst>
                                      </p:cBhvr>
                                      <p:tavLst>
                                        <p:tav tm="0">
                                          <p:val>
                                            <p:strVal val="0-#ppt_w/2"/>
                                          </p:val>
                                        </p:tav>
                                        <p:tav tm="100000">
                                          <p:val>
                                            <p:strVal val="#ppt_x"/>
                                          </p:val>
                                        </p:tav>
                                      </p:tavLst>
                                    </p:anim>
                                    <p:anim calcmode="lin" valueType="num">
                                      <p:cBhvr>
                                        <p:cTn id="8" dur="1000" fill="hold"/>
                                        <p:tgtEl>
                                          <p:spTgt spid="1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6" grpId="1"/>
    </p:bldLst>
  </p:timing>
</p:sld>
</file>

<file path=ppt/theme/_rels/theme1.xml.rels><?xml version="1.0" encoding="UTF-8"?>
<Relationships xmlns="http://schemas.openxmlformats.org/package/2006/relationships"><Relationship Id="rId1" Type="http://schemas.openxmlformats.org/officeDocument/2006/relationships/image" Target="../media/image2.jpeg"/></Relationships>

</file>

<file path=ppt/theme/_rels/theme2.xml.rels><?xml version="1.0" encoding="UTF-8"?>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xmlns:r="http://schemas.openxmlformats.org/officeDocument/2006/relationships" name="Harmony">
  <a:themeElements>
    <a:clrScheme name="Harmony">
      <a:dk1>
        <a:srgbClr val="6C6963"/>
      </a:dk1>
      <a:lt1>
        <a:srgbClr val="092C6C"/>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Baskerville"/>
        <a:ea typeface="Baskerville"/>
        <a:cs typeface="Baskerville"/>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5">
              <a:hueOff val="85969"/>
              <a:satOff val="-7811"/>
              <a:lumOff val="-38955"/>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C6963"/>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Harmony">
  <a:themeElements>
    <a:clrScheme name="Harmony">
      <a:dk1>
        <a:srgbClr val="000000"/>
      </a:dk1>
      <a:lt1>
        <a:srgbClr val="FFFFFF"/>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Baskerville"/>
        <a:ea typeface="Baskerville"/>
        <a:cs typeface="Baskerville"/>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5">
              <a:hueOff val="85969"/>
              <a:satOff val="-7811"/>
              <a:lumOff val="-38955"/>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C6963"/>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